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eccc0afbd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a8d824e934dd1"/>
  </p:sldMasterIdLst>
  <p:sldIdLst>
    <p:sldId xmlns:r="http://schemas.openxmlformats.org/officeDocument/2006/relationships" id="256" r:id="R390e745d43194bad"/>
    <p:sldId xmlns:r="http://schemas.openxmlformats.org/officeDocument/2006/relationships" id="257" r:id="R7a73b2c7a15d46e0"/>
    <p:sldId xmlns:r="http://schemas.openxmlformats.org/officeDocument/2006/relationships" id="258" r:id="R49f57e2afb284bce"/>
    <p:sldId xmlns:r="http://schemas.openxmlformats.org/officeDocument/2006/relationships" id="259" r:id="R7b87aa8326494338"/>
    <p:sldId xmlns:r="http://schemas.openxmlformats.org/officeDocument/2006/relationships" id="260" r:id="Ra0d28f05e69a4b87"/>
    <p:sldId xmlns:r="http://schemas.openxmlformats.org/officeDocument/2006/relationships" id="261" r:id="R22431ae891ee4835"/>
    <p:sldId xmlns:r="http://schemas.openxmlformats.org/officeDocument/2006/relationships" id="262" r:id="Rc6c247715edf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a8d824e934dd1" /><Relationship Type="http://schemas.openxmlformats.org/officeDocument/2006/relationships/slide" Target="/ppt/slides/slide1.xml" Id="R390e745d43194bad" /><Relationship Type="http://schemas.openxmlformats.org/officeDocument/2006/relationships/slide" Target="/ppt/slides/slide2.xml" Id="R7a73b2c7a15d46e0" /><Relationship Type="http://schemas.openxmlformats.org/officeDocument/2006/relationships/slide" Target="/ppt/slides/slide3.xml" Id="R49f57e2afb284bce" /><Relationship Type="http://schemas.openxmlformats.org/officeDocument/2006/relationships/slide" Target="/ppt/slides/slide4.xml" Id="R7b87aa8326494338" /><Relationship Type="http://schemas.openxmlformats.org/officeDocument/2006/relationships/slide" Target="/ppt/slides/slide5.xml" Id="Ra0d28f05e69a4b87" /><Relationship Type="http://schemas.openxmlformats.org/officeDocument/2006/relationships/slide" Target="/ppt/slides/slide6.xml" Id="R22431ae891ee4835" /><Relationship Type="http://schemas.openxmlformats.org/officeDocument/2006/relationships/slide" Target="/ppt/slides/slide7.xml" Id="Rc6c247715edf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ea6cc59ae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ba62417ee4212" /><Relationship Type="http://schemas.openxmlformats.org/officeDocument/2006/relationships/theme" Target="/ppt/slideMasters/theme/theme1.xml" Id="Rfbc540be99d5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ba62417ee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a02f630b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060b2930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5abb8d0e8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21da12327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4fd014feb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ac0681d4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2103ad952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