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d274cbb36d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1e62644ac40ee"/>
  </p:sldMasterIdLst>
  <p:sldIdLst>
    <p:sldId xmlns:r="http://schemas.openxmlformats.org/officeDocument/2006/relationships" id="256" r:id="R115fec3419eb4068"/>
    <p:sldId xmlns:r="http://schemas.openxmlformats.org/officeDocument/2006/relationships" id="257" r:id="Rde7b1717618c4b94"/>
    <p:sldId xmlns:r="http://schemas.openxmlformats.org/officeDocument/2006/relationships" id="258" r:id="Rc5a073bf142d4820"/>
    <p:sldId xmlns:r="http://schemas.openxmlformats.org/officeDocument/2006/relationships" id="259" r:id="R3979862008f5408b"/>
    <p:sldId xmlns:r="http://schemas.openxmlformats.org/officeDocument/2006/relationships" id="260" r:id="R1a1475a97f6f4576"/>
    <p:sldId xmlns:r="http://schemas.openxmlformats.org/officeDocument/2006/relationships" id="261" r:id="R535c17d0d96d4b48"/>
    <p:sldId xmlns:r="http://schemas.openxmlformats.org/officeDocument/2006/relationships" id="262" r:id="R4948d5a8d7e5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1e62644ac40ee" /><Relationship Type="http://schemas.openxmlformats.org/officeDocument/2006/relationships/slide" Target="/ppt/slides/slide1.xml" Id="R115fec3419eb4068" /><Relationship Type="http://schemas.openxmlformats.org/officeDocument/2006/relationships/slide" Target="/ppt/slides/slide2.xml" Id="Rde7b1717618c4b94" /><Relationship Type="http://schemas.openxmlformats.org/officeDocument/2006/relationships/slide" Target="/ppt/slides/slide3.xml" Id="Rc5a073bf142d4820" /><Relationship Type="http://schemas.openxmlformats.org/officeDocument/2006/relationships/slide" Target="/ppt/slides/slide4.xml" Id="R3979862008f5408b" /><Relationship Type="http://schemas.openxmlformats.org/officeDocument/2006/relationships/slide" Target="/ppt/slides/slide5.xml" Id="R1a1475a97f6f4576" /><Relationship Type="http://schemas.openxmlformats.org/officeDocument/2006/relationships/slide" Target="/ppt/slides/slide6.xml" Id="R535c17d0d96d4b48" /><Relationship Type="http://schemas.openxmlformats.org/officeDocument/2006/relationships/slide" Target="/ppt/slides/slide7.xml" Id="R4948d5a8d7e5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3a3955f8045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3401004524570" /><Relationship Type="http://schemas.openxmlformats.org/officeDocument/2006/relationships/theme" Target="/ppt/slideMasters/theme/theme1.xml" Id="R6a262f326315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6340100452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ccadf04b8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eea69dd51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5640a517140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a2892b893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fec5393bc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318213c774e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f9c9894e046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V-L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V-L HOLDING AS ble etablert [år] og holder til i Båtstø.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4 950 280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 VERCAUTEREN LØVÅS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Høvikskogen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3477 Båtstø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thorbjorn@lovasror.no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916 160 321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V-L HOLDING AS</a:t>
            </a:r>
          </a:p>
        </p:txBody>
      </p:sp>
    </p:spTree>
  </p:cSld>
  <p:clrMapOvr>
    <a:masterClrMapping xmlns:a="http://schemas.openxmlformats.org/drawingml/2006/main"/>
  </p:clrMapOvr>
</p:sld>
</file>