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d000dc74b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73a75872841c6"/>
  </p:sldMasterIdLst>
  <p:sldIdLst>
    <p:sldId xmlns:r="http://schemas.openxmlformats.org/officeDocument/2006/relationships" id="256" r:id="Rf11aa5f977ae4363"/>
    <p:sldId xmlns:r="http://schemas.openxmlformats.org/officeDocument/2006/relationships" id="257" r:id="R7e586098de184a6b"/>
    <p:sldId xmlns:r="http://schemas.openxmlformats.org/officeDocument/2006/relationships" id="258" r:id="Rf716d56c44594212"/>
    <p:sldId xmlns:r="http://schemas.openxmlformats.org/officeDocument/2006/relationships" id="259" r:id="Rc940d0a98d304f87"/>
    <p:sldId xmlns:r="http://schemas.openxmlformats.org/officeDocument/2006/relationships" id="260" r:id="R9c8d963a6474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73a75872841c6" /><Relationship Type="http://schemas.openxmlformats.org/officeDocument/2006/relationships/slide" Target="/ppt/slides/slide1.xml" Id="Rf11aa5f977ae4363" /><Relationship Type="http://schemas.openxmlformats.org/officeDocument/2006/relationships/slide" Target="/ppt/slides/slide2.xml" Id="R7e586098de184a6b" /><Relationship Type="http://schemas.openxmlformats.org/officeDocument/2006/relationships/slide" Target="/ppt/slides/slide3.xml" Id="Rf716d56c44594212" /><Relationship Type="http://schemas.openxmlformats.org/officeDocument/2006/relationships/slide" Target="/ppt/slides/slide4.xml" Id="Rc940d0a98d304f87" /><Relationship Type="http://schemas.openxmlformats.org/officeDocument/2006/relationships/slide" Target="/ppt/slides/slide5.xml" Id="R9c8d963a6474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1bb01c200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6954b48964f2d" /><Relationship Type="http://schemas.openxmlformats.org/officeDocument/2006/relationships/theme" Target="/ppt/slideMasters/theme/theme1.xml" Id="R85e0f62fa339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6954b4896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1b0d70574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b54aca8ef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f7ca48b10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9206ededf43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260274de0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