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e77a27e17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2d19e7b4949ec"/>
  </p:sldMasterIdLst>
  <p:sldIdLst>
    <p:sldId xmlns:r="http://schemas.openxmlformats.org/officeDocument/2006/relationships" id="256" r:id="R08230580889a4ecd"/>
    <p:sldId xmlns:r="http://schemas.openxmlformats.org/officeDocument/2006/relationships" id="257" r:id="R2fbf7d2311de44c7"/>
    <p:sldId xmlns:r="http://schemas.openxmlformats.org/officeDocument/2006/relationships" id="258" r:id="R6a671aee68324fcf"/>
    <p:sldId xmlns:r="http://schemas.openxmlformats.org/officeDocument/2006/relationships" id="259" r:id="R6f8f737b734d4e07"/>
    <p:sldId xmlns:r="http://schemas.openxmlformats.org/officeDocument/2006/relationships" id="260" r:id="R1b963885cf504579"/>
    <p:sldId xmlns:r="http://schemas.openxmlformats.org/officeDocument/2006/relationships" id="261" r:id="Re78f757304b3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2d19e7b4949ec" /><Relationship Type="http://schemas.openxmlformats.org/officeDocument/2006/relationships/slide" Target="/ppt/slides/slide1.xml" Id="R08230580889a4ecd" /><Relationship Type="http://schemas.openxmlformats.org/officeDocument/2006/relationships/slide" Target="/ppt/slides/slide2.xml" Id="R2fbf7d2311de44c7" /><Relationship Type="http://schemas.openxmlformats.org/officeDocument/2006/relationships/slide" Target="/ppt/slides/slide3.xml" Id="R6a671aee68324fcf" /><Relationship Type="http://schemas.openxmlformats.org/officeDocument/2006/relationships/slide" Target="/ppt/slides/slide4.xml" Id="R6f8f737b734d4e07" /><Relationship Type="http://schemas.openxmlformats.org/officeDocument/2006/relationships/slide" Target="/ppt/slides/slide5.xml" Id="R1b963885cf504579" /><Relationship Type="http://schemas.openxmlformats.org/officeDocument/2006/relationships/slide" Target="/ppt/slides/slide6.xml" Id="Re78f757304b3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95e0f1c2441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bbce52daf4aa1" /><Relationship Type="http://schemas.openxmlformats.org/officeDocument/2006/relationships/theme" Target="/ppt/slideMasters/theme/theme1.xml" Id="Rd4844eb77199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bbce52daf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286e0d9ca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b69f7f07a48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21ace7d69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e8153372e49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56810a684d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0d766e489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