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52286337646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c1057894c240f3"/>
  </p:sldMasterIdLst>
  <p:sldIdLst>
    <p:sldId xmlns:r="http://schemas.openxmlformats.org/officeDocument/2006/relationships" id="256" r:id="R5a11fddc063c4359"/>
    <p:sldId xmlns:r="http://schemas.openxmlformats.org/officeDocument/2006/relationships" id="257" r:id="R572a971018fe4328"/>
    <p:sldId xmlns:r="http://schemas.openxmlformats.org/officeDocument/2006/relationships" id="258" r:id="R6f4f1e62fefa4237"/>
    <p:sldId xmlns:r="http://schemas.openxmlformats.org/officeDocument/2006/relationships" id="259" r:id="Rd0ed473628104d37"/>
    <p:sldId xmlns:r="http://schemas.openxmlformats.org/officeDocument/2006/relationships" id="260" r:id="R7b9c241e042a442c"/>
    <p:sldId xmlns:r="http://schemas.openxmlformats.org/officeDocument/2006/relationships" id="261" r:id="R3aae2034c8ac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1057894c240f3" /><Relationship Type="http://schemas.openxmlformats.org/officeDocument/2006/relationships/slide" Target="/ppt/slides/slide1.xml" Id="R5a11fddc063c4359" /><Relationship Type="http://schemas.openxmlformats.org/officeDocument/2006/relationships/slide" Target="/ppt/slides/slide2.xml" Id="R572a971018fe4328" /><Relationship Type="http://schemas.openxmlformats.org/officeDocument/2006/relationships/slide" Target="/ppt/slides/slide3.xml" Id="R6f4f1e62fefa4237" /><Relationship Type="http://schemas.openxmlformats.org/officeDocument/2006/relationships/slide" Target="/ppt/slides/slide4.xml" Id="Rd0ed473628104d37" /><Relationship Type="http://schemas.openxmlformats.org/officeDocument/2006/relationships/slide" Target="/ppt/slides/slide5.xml" Id="R7b9c241e042a442c" /><Relationship Type="http://schemas.openxmlformats.org/officeDocument/2006/relationships/slide" Target="/ppt/slides/slide6.xml" Id="R3aae2034c8ac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4627050a5045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b517d04044915" /><Relationship Type="http://schemas.openxmlformats.org/officeDocument/2006/relationships/theme" Target="/ppt/slideMasters/theme/theme1.xml" Id="Ra2a05b6081794f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b517d040449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b88ac9d1a4b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032b3bfa943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3fb36c10f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d262226cd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cea273ba342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af4fb97d0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BYGG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BYGG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