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ba244413c84b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1db0c245204aaa"/>
  </p:sldMasterIdLst>
  <p:sldIdLst>
    <p:sldId xmlns:r="http://schemas.openxmlformats.org/officeDocument/2006/relationships" id="256" r:id="R662d4e8ee6224ec3"/>
    <p:sldId xmlns:r="http://schemas.openxmlformats.org/officeDocument/2006/relationships" id="257" r:id="Rbf610e285e9e41ff"/>
    <p:sldId xmlns:r="http://schemas.openxmlformats.org/officeDocument/2006/relationships" id="258" r:id="Rc0bdfab02401426e"/>
    <p:sldId xmlns:r="http://schemas.openxmlformats.org/officeDocument/2006/relationships" id="259" r:id="Reaf282cbaf4944a2"/>
    <p:sldId xmlns:r="http://schemas.openxmlformats.org/officeDocument/2006/relationships" id="260" r:id="R3e67374cd1c14dfb"/>
    <p:sldId xmlns:r="http://schemas.openxmlformats.org/officeDocument/2006/relationships" id="261" r:id="R6373b76a0fd04afa"/>
    <p:sldId xmlns:r="http://schemas.openxmlformats.org/officeDocument/2006/relationships" id="262" r:id="R59e65b5dd30140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1db0c245204aaa" /><Relationship Type="http://schemas.openxmlformats.org/officeDocument/2006/relationships/slide" Target="/ppt/slides/slide1.xml" Id="R662d4e8ee6224ec3" /><Relationship Type="http://schemas.openxmlformats.org/officeDocument/2006/relationships/slide" Target="/ppt/slides/slide2.xml" Id="Rbf610e285e9e41ff" /><Relationship Type="http://schemas.openxmlformats.org/officeDocument/2006/relationships/slide" Target="/ppt/slides/slide3.xml" Id="Rc0bdfab02401426e" /><Relationship Type="http://schemas.openxmlformats.org/officeDocument/2006/relationships/slide" Target="/ppt/slides/slide4.xml" Id="Reaf282cbaf4944a2" /><Relationship Type="http://schemas.openxmlformats.org/officeDocument/2006/relationships/slide" Target="/ppt/slides/slide5.xml" Id="R3e67374cd1c14dfb" /><Relationship Type="http://schemas.openxmlformats.org/officeDocument/2006/relationships/slide" Target="/ppt/slides/slide6.xml" Id="R6373b76a0fd04afa" /><Relationship Type="http://schemas.openxmlformats.org/officeDocument/2006/relationships/slide" Target="/ppt/slides/slide7.xml" Id="R59e65b5dd30140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c023ceb95c43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e6a72a02a4e41" /><Relationship Type="http://schemas.openxmlformats.org/officeDocument/2006/relationships/theme" Target="/ppt/slideMasters/theme/theme1.xml" Id="Rcfcc04f0598646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de6a72a02a4e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06559976d4d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12817302741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b3b5d129749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e2c061c0b4d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14032188e4b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46830046344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198f95ac042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LIVE IT HEGSTAD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 IT HEGSTAD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562 799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3 192 120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3 412 164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BIRTHE KUNEWA HAMMOND HEGSTAD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STEPHANIE KUNEWA HAMMOND HEGSTAD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Hegstad, Vestre vei 57B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