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a070eebde944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78e38488b245d4"/>
  </p:sldMasterIdLst>
  <p:sldIdLst>
    <p:sldId xmlns:r="http://schemas.openxmlformats.org/officeDocument/2006/relationships" id="256" r:id="Redf7987929a24d85"/>
    <p:sldId xmlns:r="http://schemas.openxmlformats.org/officeDocument/2006/relationships" id="257" r:id="R348051fd903449da"/>
    <p:sldId xmlns:r="http://schemas.openxmlformats.org/officeDocument/2006/relationships" id="258" r:id="Rb7eee908411846fa"/>
    <p:sldId xmlns:r="http://schemas.openxmlformats.org/officeDocument/2006/relationships" id="259" r:id="R1562963d22904096"/>
    <p:sldId xmlns:r="http://schemas.openxmlformats.org/officeDocument/2006/relationships" id="260" r:id="Re4a118fb096b4563"/>
    <p:sldId xmlns:r="http://schemas.openxmlformats.org/officeDocument/2006/relationships" id="261" r:id="R648028e19eb54ec4"/>
    <p:sldId xmlns:r="http://schemas.openxmlformats.org/officeDocument/2006/relationships" id="262" r:id="Rb4ea452f9766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8e38488b245d4" /><Relationship Type="http://schemas.openxmlformats.org/officeDocument/2006/relationships/slide" Target="/ppt/slides/slide1.xml" Id="Redf7987929a24d85" /><Relationship Type="http://schemas.openxmlformats.org/officeDocument/2006/relationships/slide" Target="/ppt/slides/slide2.xml" Id="R348051fd903449da" /><Relationship Type="http://schemas.openxmlformats.org/officeDocument/2006/relationships/slide" Target="/ppt/slides/slide3.xml" Id="Rb7eee908411846fa" /><Relationship Type="http://schemas.openxmlformats.org/officeDocument/2006/relationships/slide" Target="/ppt/slides/slide4.xml" Id="R1562963d22904096" /><Relationship Type="http://schemas.openxmlformats.org/officeDocument/2006/relationships/slide" Target="/ppt/slides/slide5.xml" Id="Re4a118fb096b4563" /><Relationship Type="http://schemas.openxmlformats.org/officeDocument/2006/relationships/slide" Target="/ppt/slides/slide6.xml" Id="R648028e19eb54ec4" /><Relationship Type="http://schemas.openxmlformats.org/officeDocument/2006/relationships/slide" Target="/ppt/slides/slide7.xml" Id="Rb4ea452f9766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0d6c4c4f1b46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6b32a422e44da" /><Relationship Type="http://schemas.openxmlformats.org/officeDocument/2006/relationships/theme" Target="/ppt/slideMasters/theme/theme1.xml" Id="R9c2cea02b2184a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d6b32a422e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a96613dc741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78db309a2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00a117d3642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4ae886281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7048345a347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c60d34d324b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ec2180f0d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