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811954c725f49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05d0a7c493e4558"/>
  </p:sldMasterIdLst>
  <p:sldIdLst>
    <p:sldId xmlns:r="http://schemas.openxmlformats.org/officeDocument/2006/relationships" id="256" r:id="Rf76103e39f924f36"/>
    <p:sldId xmlns:r="http://schemas.openxmlformats.org/officeDocument/2006/relationships" id="257" r:id="R7acc19729b9b4a8a"/>
    <p:sldId xmlns:r="http://schemas.openxmlformats.org/officeDocument/2006/relationships" id="258" r:id="Rc0bbe8d92c444f0c"/>
    <p:sldId xmlns:r="http://schemas.openxmlformats.org/officeDocument/2006/relationships" id="259" r:id="Rfaea7321d56b46a1"/>
    <p:sldId xmlns:r="http://schemas.openxmlformats.org/officeDocument/2006/relationships" id="260" r:id="R783af4c5921a4a82"/>
    <p:sldId xmlns:r="http://schemas.openxmlformats.org/officeDocument/2006/relationships" id="261" r:id="Rf981b92c98934912"/>
    <p:sldId xmlns:r="http://schemas.openxmlformats.org/officeDocument/2006/relationships" id="262" r:id="Rb97c7edc277e43d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5d0a7c493e4558" /><Relationship Type="http://schemas.openxmlformats.org/officeDocument/2006/relationships/slide" Target="/ppt/slides/slide1.xml" Id="Rf76103e39f924f36" /><Relationship Type="http://schemas.openxmlformats.org/officeDocument/2006/relationships/slide" Target="/ppt/slides/slide2.xml" Id="R7acc19729b9b4a8a" /><Relationship Type="http://schemas.openxmlformats.org/officeDocument/2006/relationships/slide" Target="/ppt/slides/slide3.xml" Id="Rc0bbe8d92c444f0c" /><Relationship Type="http://schemas.openxmlformats.org/officeDocument/2006/relationships/slide" Target="/ppt/slides/slide4.xml" Id="Rfaea7321d56b46a1" /><Relationship Type="http://schemas.openxmlformats.org/officeDocument/2006/relationships/slide" Target="/ppt/slides/slide5.xml" Id="R783af4c5921a4a82" /><Relationship Type="http://schemas.openxmlformats.org/officeDocument/2006/relationships/slide" Target="/ppt/slides/slide6.xml" Id="Rf981b92c98934912" /><Relationship Type="http://schemas.openxmlformats.org/officeDocument/2006/relationships/slide" Target="/ppt/slides/slide7.xml" Id="Rb97c7edc277e43d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d3df51060842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4f4844fe7423f" /><Relationship Type="http://schemas.openxmlformats.org/officeDocument/2006/relationships/theme" Target="/ppt/slideMasters/theme/theme1.xml" Id="R30c40f39da3743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b4f4844fe7423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4f4555f63d43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c658d119d142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6c3e07c2044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c9f79e0f0049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4a4e492be246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72cc4b20ec4c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11b7da7af41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120 271 027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217 346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−1 032 386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6 182 360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48 059 904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AWAL AS  –  44,2 %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TOMMY HAUKÅS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HOLTE AS  –  26,7 %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SETSÅ HOLDING AS  –  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Stålfjæra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0975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915 966 608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AIP GRUPPEN AS</a:t>
            </a:r>
          </a:p>
        </p:txBody>
      </p:sp>
    </p:spTree>
  </p:cSld>
  <p:clrMapOvr>
    <a:masterClrMapping xmlns:a="http://schemas.openxmlformats.org/drawingml/2006/main"/>
  </p:clrMapOvr>
</p:sld>
</file>