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4f241a82964b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a625cfe7a742b5"/>
  </p:sldMasterIdLst>
  <p:sldIdLst>
    <p:sldId xmlns:r="http://schemas.openxmlformats.org/officeDocument/2006/relationships" id="256" r:id="R1409d73968364cfb"/>
    <p:sldId xmlns:r="http://schemas.openxmlformats.org/officeDocument/2006/relationships" id="257" r:id="Rb2fee331b0494e6e"/>
    <p:sldId xmlns:r="http://schemas.openxmlformats.org/officeDocument/2006/relationships" id="258" r:id="R3b4492ec7e624297"/>
    <p:sldId xmlns:r="http://schemas.openxmlformats.org/officeDocument/2006/relationships" id="259" r:id="R4377dff5d64a4375"/>
    <p:sldId xmlns:r="http://schemas.openxmlformats.org/officeDocument/2006/relationships" id="260" r:id="R5417c4d261984f02"/>
    <p:sldId xmlns:r="http://schemas.openxmlformats.org/officeDocument/2006/relationships" id="261" r:id="Re9d8c6ddad3e46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a625cfe7a742b5" /><Relationship Type="http://schemas.openxmlformats.org/officeDocument/2006/relationships/slide" Target="/ppt/slides/slide1.xml" Id="R1409d73968364cfb" /><Relationship Type="http://schemas.openxmlformats.org/officeDocument/2006/relationships/slide" Target="/ppt/slides/slide2.xml" Id="Rb2fee331b0494e6e" /><Relationship Type="http://schemas.openxmlformats.org/officeDocument/2006/relationships/slide" Target="/ppt/slides/slide3.xml" Id="R3b4492ec7e624297" /><Relationship Type="http://schemas.openxmlformats.org/officeDocument/2006/relationships/slide" Target="/ppt/slides/slide4.xml" Id="R4377dff5d64a4375" /><Relationship Type="http://schemas.openxmlformats.org/officeDocument/2006/relationships/slide" Target="/ppt/slides/slide5.xml" Id="R5417c4d261984f02" /><Relationship Type="http://schemas.openxmlformats.org/officeDocument/2006/relationships/slide" Target="/ppt/slides/slide6.xml" Id="Re9d8c6ddad3e46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d3f14f43df4c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0e10b141c48da" /><Relationship Type="http://schemas.openxmlformats.org/officeDocument/2006/relationships/theme" Target="/ppt/slideMasters/theme/theme1.xml" Id="Re65ef051fc1b42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e0e10b141c48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80bd8d5d54e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614f2bb7748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1e7376d1443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acb4e9c4a4f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eb9888cf64d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90e6fde1a4d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SILFVENIUS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SILFVENIUS KOMPETANSE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220 731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220 731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915 957 439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