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0e2774ba4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e0dcc7db94cb7"/>
  </p:sldMasterIdLst>
  <p:sldIdLst>
    <p:sldId xmlns:r="http://schemas.openxmlformats.org/officeDocument/2006/relationships" id="256" r:id="Rc1abaf595fb44752"/>
    <p:sldId xmlns:r="http://schemas.openxmlformats.org/officeDocument/2006/relationships" id="257" r:id="Rd664117e21ac4030"/>
    <p:sldId xmlns:r="http://schemas.openxmlformats.org/officeDocument/2006/relationships" id="258" r:id="R5b6ac4f8e3c04e04"/>
    <p:sldId xmlns:r="http://schemas.openxmlformats.org/officeDocument/2006/relationships" id="259" r:id="Rb90b5097443a4158"/>
    <p:sldId xmlns:r="http://schemas.openxmlformats.org/officeDocument/2006/relationships" id="260" r:id="Ra635c9907070455a"/>
    <p:sldId xmlns:r="http://schemas.openxmlformats.org/officeDocument/2006/relationships" id="261" r:id="Ra575162d7d044c68"/>
    <p:sldId xmlns:r="http://schemas.openxmlformats.org/officeDocument/2006/relationships" id="262" r:id="R95fdb6fab249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e0dcc7db94cb7" /><Relationship Type="http://schemas.openxmlformats.org/officeDocument/2006/relationships/slide" Target="/ppt/slides/slide1.xml" Id="Rc1abaf595fb44752" /><Relationship Type="http://schemas.openxmlformats.org/officeDocument/2006/relationships/slide" Target="/ppt/slides/slide2.xml" Id="Rd664117e21ac4030" /><Relationship Type="http://schemas.openxmlformats.org/officeDocument/2006/relationships/slide" Target="/ppt/slides/slide3.xml" Id="R5b6ac4f8e3c04e04" /><Relationship Type="http://schemas.openxmlformats.org/officeDocument/2006/relationships/slide" Target="/ppt/slides/slide4.xml" Id="Rb90b5097443a4158" /><Relationship Type="http://schemas.openxmlformats.org/officeDocument/2006/relationships/slide" Target="/ppt/slides/slide5.xml" Id="Ra635c9907070455a" /><Relationship Type="http://schemas.openxmlformats.org/officeDocument/2006/relationships/slide" Target="/ppt/slides/slide6.xml" Id="Ra575162d7d044c68" /><Relationship Type="http://schemas.openxmlformats.org/officeDocument/2006/relationships/slide" Target="/ppt/slides/slide7.xml" Id="R95fdb6fab249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ecd9962b5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bc128f074d31" /><Relationship Type="http://schemas.openxmlformats.org/officeDocument/2006/relationships/theme" Target="/ppt/slideMasters/theme/theme1.xml" Id="R78cbbd1d193a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3bc128f07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390a221d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eebb1f6164f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2ddba80e3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31e5dafe4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6301ec5c1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9a03ba94548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b79f14bd5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NOIR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RØRLEGGERSERVICE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5 428 669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