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d7348e81e4f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3d3d0ccfbf4790"/>
  </p:sldMasterIdLst>
  <p:sldIdLst>
    <p:sldId xmlns:r="http://schemas.openxmlformats.org/officeDocument/2006/relationships" id="256" r:id="Radd44453410b462e"/>
    <p:sldId xmlns:r="http://schemas.openxmlformats.org/officeDocument/2006/relationships" id="257" r:id="R17415299a10b4c51"/>
    <p:sldId xmlns:r="http://schemas.openxmlformats.org/officeDocument/2006/relationships" id="258" r:id="R0762506bcdb941c5"/>
    <p:sldId xmlns:r="http://schemas.openxmlformats.org/officeDocument/2006/relationships" id="259" r:id="R877682db065e4373"/>
    <p:sldId xmlns:r="http://schemas.openxmlformats.org/officeDocument/2006/relationships" id="260" r:id="R71d89ea8a7354d52"/>
    <p:sldId xmlns:r="http://schemas.openxmlformats.org/officeDocument/2006/relationships" id="261" r:id="R3b48af045ae74b44"/>
    <p:sldId xmlns:r="http://schemas.openxmlformats.org/officeDocument/2006/relationships" id="262" r:id="R401f18e712d247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3d3d0ccfbf4790" /><Relationship Type="http://schemas.openxmlformats.org/officeDocument/2006/relationships/slide" Target="/ppt/slides/slide1.xml" Id="Radd44453410b462e" /><Relationship Type="http://schemas.openxmlformats.org/officeDocument/2006/relationships/slide" Target="/ppt/slides/slide2.xml" Id="R17415299a10b4c51" /><Relationship Type="http://schemas.openxmlformats.org/officeDocument/2006/relationships/slide" Target="/ppt/slides/slide3.xml" Id="R0762506bcdb941c5" /><Relationship Type="http://schemas.openxmlformats.org/officeDocument/2006/relationships/slide" Target="/ppt/slides/slide4.xml" Id="R877682db065e4373" /><Relationship Type="http://schemas.openxmlformats.org/officeDocument/2006/relationships/slide" Target="/ppt/slides/slide5.xml" Id="R71d89ea8a7354d52" /><Relationship Type="http://schemas.openxmlformats.org/officeDocument/2006/relationships/slide" Target="/ppt/slides/slide6.xml" Id="R3b48af045ae74b44" /><Relationship Type="http://schemas.openxmlformats.org/officeDocument/2006/relationships/slide" Target="/ppt/slides/slide7.xml" Id="R401f18e712d247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b05a5ab88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27ea2aa0f49ff" /><Relationship Type="http://schemas.openxmlformats.org/officeDocument/2006/relationships/theme" Target="/ppt/slideMasters/theme/theme1.xml" Id="R361f293e9b2149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27ea2aa0f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14b2a4e9d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7afe0c0b1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c01bba78a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0b3189713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e6b148ed347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316f0a429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35c533820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NOIR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RØRLEGGERSERVICE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5 428 669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