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8045fa1d6541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b406b274684cb9"/>
  </p:sldMasterIdLst>
  <p:sldIdLst>
    <p:sldId xmlns:r="http://schemas.openxmlformats.org/officeDocument/2006/relationships" id="256" r:id="Rb6d6119599db4f59"/>
    <p:sldId xmlns:r="http://schemas.openxmlformats.org/officeDocument/2006/relationships" id="257" r:id="R673925696af64e8f"/>
    <p:sldId xmlns:r="http://schemas.openxmlformats.org/officeDocument/2006/relationships" id="258" r:id="R6fc92642d5d042b8"/>
    <p:sldId xmlns:r="http://schemas.openxmlformats.org/officeDocument/2006/relationships" id="259" r:id="R67664f7ee1914243"/>
    <p:sldId xmlns:r="http://schemas.openxmlformats.org/officeDocument/2006/relationships" id="260" r:id="R72f6494970b54ba3"/>
    <p:sldId xmlns:r="http://schemas.openxmlformats.org/officeDocument/2006/relationships" id="261" r:id="Ra23ecb89d88543b1"/>
    <p:sldId xmlns:r="http://schemas.openxmlformats.org/officeDocument/2006/relationships" id="262" r:id="Rf32d055eb40d46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406b274684cb9" /><Relationship Type="http://schemas.openxmlformats.org/officeDocument/2006/relationships/slide" Target="/ppt/slides/slide1.xml" Id="Rb6d6119599db4f59" /><Relationship Type="http://schemas.openxmlformats.org/officeDocument/2006/relationships/slide" Target="/ppt/slides/slide2.xml" Id="R673925696af64e8f" /><Relationship Type="http://schemas.openxmlformats.org/officeDocument/2006/relationships/slide" Target="/ppt/slides/slide3.xml" Id="R6fc92642d5d042b8" /><Relationship Type="http://schemas.openxmlformats.org/officeDocument/2006/relationships/slide" Target="/ppt/slides/slide4.xml" Id="R67664f7ee1914243" /><Relationship Type="http://schemas.openxmlformats.org/officeDocument/2006/relationships/slide" Target="/ppt/slides/slide5.xml" Id="R72f6494970b54ba3" /><Relationship Type="http://schemas.openxmlformats.org/officeDocument/2006/relationships/slide" Target="/ppt/slides/slide6.xml" Id="Ra23ecb89d88543b1" /><Relationship Type="http://schemas.openxmlformats.org/officeDocument/2006/relationships/slide" Target="/ppt/slides/slide7.xml" Id="Rf32d055eb40d46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d06e9fb2ea4c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8b2d7f9054b08" /><Relationship Type="http://schemas.openxmlformats.org/officeDocument/2006/relationships/theme" Target="/ppt/slideMasters/theme/theme1.xml" Id="R4310305084974f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48b2d7f9054b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5d1b61a7342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711aec3ce4b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b5d5dedd447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254a1242146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2d098eea64f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45a0f5db44e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55d20b9404e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FLÅHAMMER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FLÅHAMMER HOLDING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 MICHAEL FLÅHAMMER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Starrmyra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7091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