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2077210a2e4a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a575a06ddb4b78"/>
  </p:sldMasterIdLst>
  <p:sldIdLst>
    <p:sldId xmlns:r="http://schemas.openxmlformats.org/officeDocument/2006/relationships" id="256" r:id="R568a287fc66c425f"/>
    <p:sldId xmlns:r="http://schemas.openxmlformats.org/officeDocument/2006/relationships" id="257" r:id="R85b3e5782e5d4be6"/>
    <p:sldId xmlns:r="http://schemas.openxmlformats.org/officeDocument/2006/relationships" id="258" r:id="R8ab1127de56a4428"/>
    <p:sldId xmlns:r="http://schemas.openxmlformats.org/officeDocument/2006/relationships" id="259" r:id="Reec49befaf984e20"/>
    <p:sldId xmlns:r="http://schemas.openxmlformats.org/officeDocument/2006/relationships" id="260" r:id="R21a30a8a64814b8c"/>
    <p:sldId xmlns:r="http://schemas.openxmlformats.org/officeDocument/2006/relationships" id="261" r:id="R0c31cc8d98ac43a5"/>
    <p:sldId xmlns:r="http://schemas.openxmlformats.org/officeDocument/2006/relationships" id="262" r:id="Rf141e9fda26d4a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a575a06ddb4b78" /><Relationship Type="http://schemas.openxmlformats.org/officeDocument/2006/relationships/slide" Target="/ppt/slides/slide1.xml" Id="R568a287fc66c425f" /><Relationship Type="http://schemas.openxmlformats.org/officeDocument/2006/relationships/slide" Target="/ppt/slides/slide2.xml" Id="R85b3e5782e5d4be6" /><Relationship Type="http://schemas.openxmlformats.org/officeDocument/2006/relationships/slide" Target="/ppt/slides/slide3.xml" Id="R8ab1127de56a4428" /><Relationship Type="http://schemas.openxmlformats.org/officeDocument/2006/relationships/slide" Target="/ppt/slides/slide4.xml" Id="Reec49befaf984e20" /><Relationship Type="http://schemas.openxmlformats.org/officeDocument/2006/relationships/slide" Target="/ppt/slides/slide5.xml" Id="R21a30a8a64814b8c" /><Relationship Type="http://schemas.openxmlformats.org/officeDocument/2006/relationships/slide" Target="/ppt/slides/slide6.xml" Id="R0c31cc8d98ac43a5" /><Relationship Type="http://schemas.openxmlformats.org/officeDocument/2006/relationships/slide" Target="/ppt/slides/slide7.xml" Id="Rf141e9fda26d4a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4ac16e1cd440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91f545745a4e11" /><Relationship Type="http://schemas.openxmlformats.org/officeDocument/2006/relationships/theme" Target="/ppt/slideMasters/theme/theme1.xml" Id="Rfcdf944ded3c4a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91f545745a4e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6f8949ea4544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13f5b238aa42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00dc4fbb3143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d2dcce78f340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4376c3200944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315d3b96054c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6cc6b890074e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VBM BYGGFORNYELSE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VBM BYGGFORNYELSE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175 983 446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6 884 272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5 380 981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15 048 107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39 114 533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MONAR INVEST AS  –  40,5 %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JØRGENGÅRD HOLDING AS  –  20,5 %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JOHANSEN HOLDING AS  –  19,5 %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HERMANNS INVEST AS  –  17,0 %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ANDREAS WARICH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KANCKS INVEST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Billingstadsletta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915 836 623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VBM BYGGFORNYELSE AS</a:t>
            </a:r>
          </a:p>
        </p:txBody>
      </p:sp>
    </p:spTree>
  </p:cSld>
  <p:clrMapOvr>
    <a:masterClrMapping xmlns:a="http://schemas.openxmlformats.org/drawingml/2006/main"/>
  </p:clrMapOvr>
</p:sld>
</file>