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69be4c29c47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cf1990db04419"/>
  </p:sldMasterIdLst>
  <p:sldIdLst>
    <p:sldId xmlns:r="http://schemas.openxmlformats.org/officeDocument/2006/relationships" id="256" r:id="R3857075d7dad4284"/>
    <p:sldId xmlns:r="http://schemas.openxmlformats.org/officeDocument/2006/relationships" id="257" r:id="R2560a74ef3614119"/>
    <p:sldId xmlns:r="http://schemas.openxmlformats.org/officeDocument/2006/relationships" id="258" r:id="R373968f138854adb"/>
    <p:sldId xmlns:r="http://schemas.openxmlformats.org/officeDocument/2006/relationships" id="259" r:id="R508a07414a2c4ea2"/>
    <p:sldId xmlns:r="http://schemas.openxmlformats.org/officeDocument/2006/relationships" id="260" r:id="Rdfe4319446c94bff"/>
    <p:sldId xmlns:r="http://schemas.openxmlformats.org/officeDocument/2006/relationships" id="261" r:id="R3597dc4782c144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cf1990db04419" /><Relationship Type="http://schemas.openxmlformats.org/officeDocument/2006/relationships/slide" Target="/ppt/slides/slide1.xml" Id="R3857075d7dad4284" /><Relationship Type="http://schemas.openxmlformats.org/officeDocument/2006/relationships/slide" Target="/ppt/slides/slide2.xml" Id="R2560a74ef3614119" /><Relationship Type="http://schemas.openxmlformats.org/officeDocument/2006/relationships/slide" Target="/ppt/slides/slide3.xml" Id="R373968f138854adb" /><Relationship Type="http://schemas.openxmlformats.org/officeDocument/2006/relationships/slide" Target="/ppt/slides/slide4.xml" Id="R508a07414a2c4ea2" /><Relationship Type="http://schemas.openxmlformats.org/officeDocument/2006/relationships/slide" Target="/ppt/slides/slide5.xml" Id="Rdfe4319446c94bff" /><Relationship Type="http://schemas.openxmlformats.org/officeDocument/2006/relationships/slide" Target="/ppt/slides/slide6.xml" Id="R3597dc4782c144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b333fd74b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738e49d9b4749" /><Relationship Type="http://schemas.openxmlformats.org/officeDocument/2006/relationships/theme" Target="/ppt/slideMasters/theme/theme1.xml" Id="R09bc709a2797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7738e49d9b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56620d1ec44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2455ca9c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909b619bb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2fc32313b4b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1839a8f22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02db1579b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