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7ac972b9d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c6706f75041e0"/>
  </p:sldMasterIdLst>
  <p:sldIdLst>
    <p:sldId xmlns:r="http://schemas.openxmlformats.org/officeDocument/2006/relationships" id="256" r:id="R8e625d71af4b4fe0"/>
    <p:sldId xmlns:r="http://schemas.openxmlformats.org/officeDocument/2006/relationships" id="257" r:id="R5181d3cdc1164e28"/>
    <p:sldId xmlns:r="http://schemas.openxmlformats.org/officeDocument/2006/relationships" id="258" r:id="R4283ab208f8c440e"/>
    <p:sldId xmlns:r="http://schemas.openxmlformats.org/officeDocument/2006/relationships" id="259" r:id="R1b3ee010776c4e41"/>
    <p:sldId xmlns:r="http://schemas.openxmlformats.org/officeDocument/2006/relationships" id="260" r:id="R2ce40357f7094b25"/>
    <p:sldId xmlns:r="http://schemas.openxmlformats.org/officeDocument/2006/relationships" id="261" r:id="R9e3ade7b76a745dd"/>
    <p:sldId xmlns:r="http://schemas.openxmlformats.org/officeDocument/2006/relationships" id="262" r:id="R01cf02418057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c6706f75041e0" /><Relationship Type="http://schemas.openxmlformats.org/officeDocument/2006/relationships/slide" Target="/ppt/slides/slide1.xml" Id="R8e625d71af4b4fe0" /><Relationship Type="http://schemas.openxmlformats.org/officeDocument/2006/relationships/slide" Target="/ppt/slides/slide2.xml" Id="R5181d3cdc1164e28" /><Relationship Type="http://schemas.openxmlformats.org/officeDocument/2006/relationships/slide" Target="/ppt/slides/slide3.xml" Id="R4283ab208f8c440e" /><Relationship Type="http://schemas.openxmlformats.org/officeDocument/2006/relationships/slide" Target="/ppt/slides/slide4.xml" Id="R1b3ee010776c4e41" /><Relationship Type="http://schemas.openxmlformats.org/officeDocument/2006/relationships/slide" Target="/ppt/slides/slide5.xml" Id="R2ce40357f7094b25" /><Relationship Type="http://schemas.openxmlformats.org/officeDocument/2006/relationships/slide" Target="/ppt/slides/slide6.xml" Id="R9e3ade7b76a745dd" /><Relationship Type="http://schemas.openxmlformats.org/officeDocument/2006/relationships/slide" Target="/ppt/slides/slide7.xml" Id="R01cf02418057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635316bbb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da1e9562848ee" /><Relationship Type="http://schemas.openxmlformats.org/officeDocument/2006/relationships/theme" Target="/ppt/slideMasters/theme/theme1.xml" Id="Rf895159a68c0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da1e95628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cbf8de42c4a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ccd7071d0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bf87c11f4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852f06a8c44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4c04e632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e35f2663140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b6759fd7346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KOSMOS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15 529 486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53 134 617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64 857 029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GERARD MOXON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