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75e5346664a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8097a71d14b08"/>
  </p:sldMasterIdLst>
  <p:sldIdLst>
    <p:sldId xmlns:r="http://schemas.openxmlformats.org/officeDocument/2006/relationships" id="256" r:id="Rdf4e3403df3a4186"/>
    <p:sldId xmlns:r="http://schemas.openxmlformats.org/officeDocument/2006/relationships" id="257" r:id="R6f0d03bac34e421d"/>
    <p:sldId xmlns:r="http://schemas.openxmlformats.org/officeDocument/2006/relationships" id="258" r:id="Rdd01e8cddba142bf"/>
    <p:sldId xmlns:r="http://schemas.openxmlformats.org/officeDocument/2006/relationships" id="259" r:id="Rb619278bed7c47d6"/>
    <p:sldId xmlns:r="http://schemas.openxmlformats.org/officeDocument/2006/relationships" id="260" r:id="Rd7e28305d832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8097a71d14b08" /><Relationship Type="http://schemas.openxmlformats.org/officeDocument/2006/relationships/slide" Target="/ppt/slides/slide1.xml" Id="Rdf4e3403df3a4186" /><Relationship Type="http://schemas.openxmlformats.org/officeDocument/2006/relationships/slide" Target="/ppt/slides/slide2.xml" Id="R6f0d03bac34e421d" /><Relationship Type="http://schemas.openxmlformats.org/officeDocument/2006/relationships/slide" Target="/ppt/slides/slide3.xml" Id="Rdd01e8cddba142bf" /><Relationship Type="http://schemas.openxmlformats.org/officeDocument/2006/relationships/slide" Target="/ppt/slides/slide4.xml" Id="Rb619278bed7c47d6" /><Relationship Type="http://schemas.openxmlformats.org/officeDocument/2006/relationships/slide" Target="/ppt/slides/slide5.xml" Id="Rd7e28305d832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65a2eac9f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b42cdb23c4d66" /><Relationship Type="http://schemas.openxmlformats.org/officeDocument/2006/relationships/theme" Target="/ppt/slideMasters/theme/theme1.xml" Id="Rd4a50db6b2b4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b42cdb23c4d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2d5580655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8f1a51aab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2a592893a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f57a9242b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d7306967c4b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