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86d01d07649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eb168ae6c45f7"/>
  </p:sldMasterIdLst>
  <p:sldIdLst>
    <p:sldId xmlns:r="http://schemas.openxmlformats.org/officeDocument/2006/relationships" id="256" r:id="R490403486b5a4e63"/>
    <p:sldId xmlns:r="http://schemas.openxmlformats.org/officeDocument/2006/relationships" id="257" r:id="Rf414d6974e3c46f9"/>
    <p:sldId xmlns:r="http://schemas.openxmlformats.org/officeDocument/2006/relationships" id="258" r:id="Rdd21560070f0464e"/>
    <p:sldId xmlns:r="http://schemas.openxmlformats.org/officeDocument/2006/relationships" id="259" r:id="Re20d5d1770b64e39"/>
    <p:sldId xmlns:r="http://schemas.openxmlformats.org/officeDocument/2006/relationships" id="260" r:id="R36060c8e3d7b44c3"/>
    <p:sldId xmlns:r="http://schemas.openxmlformats.org/officeDocument/2006/relationships" id="261" r:id="R9bd283e19bc24639"/>
    <p:sldId xmlns:r="http://schemas.openxmlformats.org/officeDocument/2006/relationships" id="262" r:id="R3e5998c8a94340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eb168ae6c45f7" /><Relationship Type="http://schemas.openxmlformats.org/officeDocument/2006/relationships/slide" Target="/ppt/slides/slide1.xml" Id="R490403486b5a4e63" /><Relationship Type="http://schemas.openxmlformats.org/officeDocument/2006/relationships/slide" Target="/ppt/slides/slide2.xml" Id="Rf414d6974e3c46f9" /><Relationship Type="http://schemas.openxmlformats.org/officeDocument/2006/relationships/slide" Target="/ppt/slides/slide3.xml" Id="Rdd21560070f0464e" /><Relationship Type="http://schemas.openxmlformats.org/officeDocument/2006/relationships/slide" Target="/ppt/slides/slide4.xml" Id="Re20d5d1770b64e39" /><Relationship Type="http://schemas.openxmlformats.org/officeDocument/2006/relationships/slide" Target="/ppt/slides/slide5.xml" Id="R36060c8e3d7b44c3" /><Relationship Type="http://schemas.openxmlformats.org/officeDocument/2006/relationships/slide" Target="/ppt/slides/slide6.xml" Id="R9bd283e19bc24639" /><Relationship Type="http://schemas.openxmlformats.org/officeDocument/2006/relationships/slide" Target="/ppt/slides/slide7.xml" Id="R3e5998c8a94340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24ca917224c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ad0e8a183417a" /><Relationship Type="http://schemas.openxmlformats.org/officeDocument/2006/relationships/theme" Target="/ppt/slideMasters/theme/theme1.xml" Id="R168b76f4f37a40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4ad0e8a18341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785966ef0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4c80e4b0e45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b4b74c80c45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7e8575dcb47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df9387a4a43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7ef3e616f4b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167591d3947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SVEINSSON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SVEINSSON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202 809 698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1 202 737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−2 275 033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6 107 936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87 867 204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SVEINSSON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Birger Sveinsson, Østre Lensmannsveg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birger@bsveinsson.no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