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04b082e2a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a4db9e4354edb"/>
  </p:sldMasterIdLst>
  <p:sldIdLst>
    <p:sldId xmlns:r="http://schemas.openxmlformats.org/officeDocument/2006/relationships" id="256" r:id="R5c9315d47e0949b8"/>
    <p:sldId xmlns:r="http://schemas.openxmlformats.org/officeDocument/2006/relationships" id="257" r:id="R514a454d6a16471c"/>
    <p:sldId xmlns:r="http://schemas.openxmlformats.org/officeDocument/2006/relationships" id="258" r:id="Rf1d80d9f70964eda"/>
    <p:sldId xmlns:r="http://schemas.openxmlformats.org/officeDocument/2006/relationships" id="259" r:id="R454d8c960cf9402e"/>
    <p:sldId xmlns:r="http://schemas.openxmlformats.org/officeDocument/2006/relationships" id="260" r:id="R28aed2c194314196"/>
    <p:sldId xmlns:r="http://schemas.openxmlformats.org/officeDocument/2006/relationships" id="261" r:id="R541ec8e37b41402a"/>
    <p:sldId xmlns:r="http://schemas.openxmlformats.org/officeDocument/2006/relationships" id="262" r:id="R3c1f7078af1e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a4db9e4354edb" /><Relationship Type="http://schemas.openxmlformats.org/officeDocument/2006/relationships/slide" Target="/ppt/slides/slide1.xml" Id="R5c9315d47e0949b8" /><Relationship Type="http://schemas.openxmlformats.org/officeDocument/2006/relationships/slide" Target="/ppt/slides/slide2.xml" Id="R514a454d6a16471c" /><Relationship Type="http://schemas.openxmlformats.org/officeDocument/2006/relationships/slide" Target="/ppt/slides/slide3.xml" Id="Rf1d80d9f70964eda" /><Relationship Type="http://schemas.openxmlformats.org/officeDocument/2006/relationships/slide" Target="/ppt/slides/slide4.xml" Id="R454d8c960cf9402e" /><Relationship Type="http://schemas.openxmlformats.org/officeDocument/2006/relationships/slide" Target="/ppt/slides/slide5.xml" Id="R28aed2c194314196" /><Relationship Type="http://schemas.openxmlformats.org/officeDocument/2006/relationships/slide" Target="/ppt/slides/slide6.xml" Id="R541ec8e37b41402a" /><Relationship Type="http://schemas.openxmlformats.org/officeDocument/2006/relationships/slide" Target="/ppt/slides/slide7.xml" Id="R3c1f7078af1e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0d6df6b24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aa0cdc74949e5" /><Relationship Type="http://schemas.openxmlformats.org/officeDocument/2006/relationships/theme" Target="/ppt/slideMasters/theme/theme1.xml" Id="R59a654978d92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aa0cdc749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39191a3c4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de2c154d7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2f9e4b9d1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d377e5fe9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a72d3916d43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3cd2f9859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513f41957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