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8efb8012d042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8ec6b3aab74a74"/>
  </p:sldMasterIdLst>
  <p:sldIdLst>
    <p:sldId xmlns:r="http://schemas.openxmlformats.org/officeDocument/2006/relationships" id="256" r:id="R7e465b6f91444f69"/>
    <p:sldId xmlns:r="http://schemas.openxmlformats.org/officeDocument/2006/relationships" id="257" r:id="Rca761966e63d4396"/>
    <p:sldId xmlns:r="http://schemas.openxmlformats.org/officeDocument/2006/relationships" id="258" r:id="Ra265db2354844280"/>
    <p:sldId xmlns:r="http://schemas.openxmlformats.org/officeDocument/2006/relationships" id="259" r:id="R8d499f9dd17d4a14"/>
    <p:sldId xmlns:r="http://schemas.openxmlformats.org/officeDocument/2006/relationships" id="260" r:id="R04863b4850584a4a"/>
    <p:sldId xmlns:r="http://schemas.openxmlformats.org/officeDocument/2006/relationships" id="261" r:id="Rc91071bf68e94e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8ec6b3aab74a74" /><Relationship Type="http://schemas.openxmlformats.org/officeDocument/2006/relationships/slide" Target="/ppt/slides/slide1.xml" Id="R7e465b6f91444f69" /><Relationship Type="http://schemas.openxmlformats.org/officeDocument/2006/relationships/slide" Target="/ppt/slides/slide2.xml" Id="Rca761966e63d4396" /><Relationship Type="http://schemas.openxmlformats.org/officeDocument/2006/relationships/slide" Target="/ppt/slides/slide3.xml" Id="Ra265db2354844280" /><Relationship Type="http://schemas.openxmlformats.org/officeDocument/2006/relationships/slide" Target="/ppt/slides/slide4.xml" Id="R8d499f9dd17d4a14" /><Relationship Type="http://schemas.openxmlformats.org/officeDocument/2006/relationships/slide" Target="/ppt/slides/slide5.xml" Id="R04863b4850584a4a" /><Relationship Type="http://schemas.openxmlformats.org/officeDocument/2006/relationships/slide" Target="/ppt/slides/slide6.xml" Id="Rc91071bf68e94e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ea1130d5c543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f05f6e4b64cf5" /><Relationship Type="http://schemas.openxmlformats.org/officeDocument/2006/relationships/theme" Target="/ppt/slideMasters/theme/theme1.xml" Id="R52e3e26b428a40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8f05f6e4b64c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6a04ce2024a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8860c682449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33162345b44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820223c5643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9cf83002643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62074347848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TRUST INVEST LTD NUF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TRUST INVEST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TRUST INVEST LTD NUF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TRUST INVEST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TRUST INVEST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TRUST INVEST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TRUST INVEST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Rugdestien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915 608 949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TRUST INVEST LTD NUF</a:t>
            </a:r>
          </a:p>
        </p:txBody>
      </p:sp>
    </p:spTree>
  </p:cSld>
  <p:clrMapOvr>
    <a:masterClrMapping xmlns:a="http://schemas.openxmlformats.org/drawingml/2006/main"/>
  </p:clrMapOvr>
</p:sld>
</file>