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38cb0f94f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77765b4c74668"/>
  </p:sldMasterIdLst>
  <p:sldIdLst>
    <p:sldId xmlns:r="http://schemas.openxmlformats.org/officeDocument/2006/relationships" id="256" r:id="Re732274143fa4933"/>
    <p:sldId xmlns:r="http://schemas.openxmlformats.org/officeDocument/2006/relationships" id="257" r:id="Rfc6222fa85334488"/>
    <p:sldId xmlns:r="http://schemas.openxmlformats.org/officeDocument/2006/relationships" id="258" r:id="R755d97adf8ce44cc"/>
    <p:sldId xmlns:r="http://schemas.openxmlformats.org/officeDocument/2006/relationships" id="259" r:id="R3da53248f1b64660"/>
    <p:sldId xmlns:r="http://schemas.openxmlformats.org/officeDocument/2006/relationships" id="260" r:id="R0466072e684d4a40"/>
    <p:sldId xmlns:r="http://schemas.openxmlformats.org/officeDocument/2006/relationships" id="261" r:id="Rc9087382685f4880"/>
    <p:sldId xmlns:r="http://schemas.openxmlformats.org/officeDocument/2006/relationships" id="262" r:id="R1c4444d6e4a3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77765b4c74668" /><Relationship Type="http://schemas.openxmlformats.org/officeDocument/2006/relationships/slide" Target="/ppt/slides/slide1.xml" Id="Re732274143fa4933" /><Relationship Type="http://schemas.openxmlformats.org/officeDocument/2006/relationships/slide" Target="/ppt/slides/slide2.xml" Id="Rfc6222fa85334488" /><Relationship Type="http://schemas.openxmlformats.org/officeDocument/2006/relationships/slide" Target="/ppt/slides/slide3.xml" Id="R755d97adf8ce44cc" /><Relationship Type="http://schemas.openxmlformats.org/officeDocument/2006/relationships/slide" Target="/ppt/slides/slide4.xml" Id="R3da53248f1b64660" /><Relationship Type="http://schemas.openxmlformats.org/officeDocument/2006/relationships/slide" Target="/ppt/slides/slide5.xml" Id="R0466072e684d4a40" /><Relationship Type="http://schemas.openxmlformats.org/officeDocument/2006/relationships/slide" Target="/ppt/slides/slide6.xml" Id="Rc9087382685f4880" /><Relationship Type="http://schemas.openxmlformats.org/officeDocument/2006/relationships/slide" Target="/ppt/slides/slide7.xml" Id="R1c4444d6e4a3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b172d455c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271fff9f475e" /><Relationship Type="http://schemas.openxmlformats.org/officeDocument/2006/relationships/theme" Target="/ppt/slideMasters/theme/theme1.xml" Id="Rbee229f0386d49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2271fff9f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4ec2f90f2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39fcc557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21ddc8145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7e851ac07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3be2c271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c51f2388a4f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a9f7a49c3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PRAEVADO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PRAEVADO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4 734 826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7 518 390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12 605 697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JOSEFSSON HOLDING AS  –  89,9 %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JOSEFSSON UTVIKLING AS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915 582 613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PRAEVADO AS</a:t>
            </a:r>
          </a:p>
        </p:txBody>
      </p:sp>
    </p:spTree>
  </p:cSld>
  <p:clrMapOvr>
    <a:masterClrMapping xmlns:a="http://schemas.openxmlformats.org/drawingml/2006/main"/>
  </p:clrMapOvr>
</p:sld>
</file>