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f6d54106d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e73eebe2184cbb"/>
  </p:sldMasterIdLst>
  <p:sldIdLst>
    <p:sldId xmlns:r="http://schemas.openxmlformats.org/officeDocument/2006/relationships" id="256" r:id="R34d90b318e704b5d"/>
    <p:sldId xmlns:r="http://schemas.openxmlformats.org/officeDocument/2006/relationships" id="257" r:id="Ra704c30435ad4e8d"/>
    <p:sldId xmlns:r="http://schemas.openxmlformats.org/officeDocument/2006/relationships" id="258" r:id="R72e29251f93b4ad3"/>
    <p:sldId xmlns:r="http://schemas.openxmlformats.org/officeDocument/2006/relationships" id="259" r:id="R681e2e1d4b434c04"/>
    <p:sldId xmlns:r="http://schemas.openxmlformats.org/officeDocument/2006/relationships" id="260" r:id="R4d2e535164094789"/>
    <p:sldId xmlns:r="http://schemas.openxmlformats.org/officeDocument/2006/relationships" id="261" r:id="R7528409a0b5d4551"/>
    <p:sldId xmlns:r="http://schemas.openxmlformats.org/officeDocument/2006/relationships" id="262" r:id="Rde01ee85201d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73eebe2184cbb" /><Relationship Type="http://schemas.openxmlformats.org/officeDocument/2006/relationships/slide" Target="/ppt/slides/slide1.xml" Id="R34d90b318e704b5d" /><Relationship Type="http://schemas.openxmlformats.org/officeDocument/2006/relationships/slide" Target="/ppt/slides/slide2.xml" Id="Ra704c30435ad4e8d" /><Relationship Type="http://schemas.openxmlformats.org/officeDocument/2006/relationships/slide" Target="/ppt/slides/slide3.xml" Id="R72e29251f93b4ad3" /><Relationship Type="http://schemas.openxmlformats.org/officeDocument/2006/relationships/slide" Target="/ppt/slides/slide4.xml" Id="R681e2e1d4b434c04" /><Relationship Type="http://schemas.openxmlformats.org/officeDocument/2006/relationships/slide" Target="/ppt/slides/slide5.xml" Id="R4d2e535164094789" /><Relationship Type="http://schemas.openxmlformats.org/officeDocument/2006/relationships/slide" Target="/ppt/slides/slide6.xml" Id="R7528409a0b5d4551" /><Relationship Type="http://schemas.openxmlformats.org/officeDocument/2006/relationships/slide" Target="/ppt/slides/slide7.xml" Id="Rde01ee85201d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0e17043c1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16421892406a" /><Relationship Type="http://schemas.openxmlformats.org/officeDocument/2006/relationships/theme" Target="/ppt/slideMasters/theme/theme1.xml" Id="Rfcf911aed3ea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d16421892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b9ea8c5a1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38aab6d19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5ca59b0b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3690543b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c0c88da5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61c18d0d8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6edeab36b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