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8327abea1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9ddf1de4e4bc1"/>
  </p:sldMasterIdLst>
  <p:sldIdLst>
    <p:sldId xmlns:r="http://schemas.openxmlformats.org/officeDocument/2006/relationships" id="256" r:id="R77880da6d2f043a1"/>
    <p:sldId xmlns:r="http://schemas.openxmlformats.org/officeDocument/2006/relationships" id="257" r:id="R118dfa1de1264862"/>
    <p:sldId xmlns:r="http://schemas.openxmlformats.org/officeDocument/2006/relationships" id="258" r:id="R378b8701eceb4883"/>
    <p:sldId xmlns:r="http://schemas.openxmlformats.org/officeDocument/2006/relationships" id="259" r:id="R9e724d995c3f4124"/>
    <p:sldId xmlns:r="http://schemas.openxmlformats.org/officeDocument/2006/relationships" id="260" r:id="R3aa206db1bbe4c0c"/>
    <p:sldId xmlns:r="http://schemas.openxmlformats.org/officeDocument/2006/relationships" id="261" r:id="R4447796f0bf14b95"/>
    <p:sldId xmlns:r="http://schemas.openxmlformats.org/officeDocument/2006/relationships" id="262" r:id="R0f197e0435da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9ddf1de4e4bc1" /><Relationship Type="http://schemas.openxmlformats.org/officeDocument/2006/relationships/slide" Target="/ppt/slides/slide1.xml" Id="R77880da6d2f043a1" /><Relationship Type="http://schemas.openxmlformats.org/officeDocument/2006/relationships/slide" Target="/ppt/slides/slide2.xml" Id="R118dfa1de1264862" /><Relationship Type="http://schemas.openxmlformats.org/officeDocument/2006/relationships/slide" Target="/ppt/slides/slide3.xml" Id="R378b8701eceb4883" /><Relationship Type="http://schemas.openxmlformats.org/officeDocument/2006/relationships/slide" Target="/ppt/slides/slide4.xml" Id="R9e724d995c3f4124" /><Relationship Type="http://schemas.openxmlformats.org/officeDocument/2006/relationships/slide" Target="/ppt/slides/slide5.xml" Id="R3aa206db1bbe4c0c" /><Relationship Type="http://schemas.openxmlformats.org/officeDocument/2006/relationships/slide" Target="/ppt/slides/slide6.xml" Id="R4447796f0bf14b95" /><Relationship Type="http://schemas.openxmlformats.org/officeDocument/2006/relationships/slide" Target="/ppt/slides/slide7.xml" Id="R0f197e0435da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94e829b3b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1c293d984821" /><Relationship Type="http://schemas.openxmlformats.org/officeDocument/2006/relationships/theme" Target="/ppt/slideMasters/theme/theme1.xml" Id="Re3c074198e11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d1c293d98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52e42200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b9521b78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b5fd345a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2214ae95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530fe4ce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97e374d39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5420e2a3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