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fc5fb2b1c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04bebcf38422c"/>
  </p:sldMasterIdLst>
  <p:sldIdLst>
    <p:sldId xmlns:r="http://schemas.openxmlformats.org/officeDocument/2006/relationships" id="256" r:id="R8376d762131242ee"/>
    <p:sldId xmlns:r="http://schemas.openxmlformats.org/officeDocument/2006/relationships" id="257" r:id="Rf96a3b6dd4d24fc9"/>
    <p:sldId xmlns:r="http://schemas.openxmlformats.org/officeDocument/2006/relationships" id="258" r:id="R6bb7e1e22cbc4e2d"/>
    <p:sldId xmlns:r="http://schemas.openxmlformats.org/officeDocument/2006/relationships" id="259" r:id="R6c49a8a6d2b444fc"/>
    <p:sldId xmlns:r="http://schemas.openxmlformats.org/officeDocument/2006/relationships" id="260" r:id="R696cbdbaefcf458d"/>
    <p:sldId xmlns:r="http://schemas.openxmlformats.org/officeDocument/2006/relationships" id="261" r:id="R2709e45adf534111"/>
    <p:sldId xmlns:r="http://schemas.openxmlformats.org/officeDocument/2006/relationships" id="262" r:id="R9eb8cce4400b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04bebcf38422c" /><Relationship Type="http://schemas.openxmlformats.org/officeDocument/2006/relationships/slide" Target="/ppt/slides/slide1.xml" Id="R8376d762131242ee" /><Relationship Type="http://schemas.openxmlformats.org/officeDocument/2006/relationships/slide" Target="/ppt/slides/slide2.xml" Id="Rf96a3b6dd4d24fc9" /><Relationship Type="http://schemas.openxmlformats.org/officeDocument/2006/relationships/slide" Target="/ppt/slides/slide3.xml" Id="R6bb7e1e22cbc4e2d" /><Relationship Type="http://schemas.openxmlformats.org/officeDocument/2006/relationships/slide" Target="/ppt/slides/slide4.xml" Id="R6c49a8a6d2b444fc" /><Relationship Type="http://schemas.openxmlformats.org/officeDocument/2006/relationships/slide" Target="/ppt/slides/slide5.xml" Id="R696cbdbaefcf458d" /><Relationship Type="http://schemas.openxmlformats.org/officeDocument/2006/relationships/slide" Target="/ppt/slides/slide6.xml" Id="R2709e45adf534111" /><Relationship Type="http://schemas.openxmlformats.org/officeDocument/2006/relationships/slide" Target="/ppt/slides/slide7.xml" Id="R9eb8cce4400b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83f61910c45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4efd3c0f4b64" /><Relationship Type="http://schemas.openxmlformats.org/officeDocument/2006/relationships/theme" Target="/ppt/slideMasters/theme/theme1.xml" Id="R9ccaede77ab54a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24efd3c0f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3b87b16b45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220d288d14a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8ccf91f8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fedcda73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a1c759050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febafe9d64b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2de19d68f4f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GULLSKATT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GULLSKATT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3 249 781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3 473 654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3 521 427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Haresporet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roar@acg-consulting.no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GULLSKATT AS</a:t>
            </a:r>
          </a:p>
        </p:txBody>
      </p:sp>
    </p:spTree>
  </p:cSld>
  <p:clrMapOvr>
    <a:masterClrMapping xmlns:a="http://schemas.openxmlformats.org/drawingml/2006/main"/>
  </p:clrMapOvr>
</p:sld>
</file>