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b9bd28291b49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cfb2c34846489c"/>
  </p:sldMasterIdLst>
  <p:sldIdLst>
    <p:sldId xmlns:r="http://schemas.openxmlformats.org/officeDocument/2006/relationships" id="256" r:id="R044edf5279a143c6"/>
    <p:sldId xmlns:r="http://schemas.openxmlformats.org/officeDocument/2006/relationships" id="257" r:id="Rc20ebb43404845fb"/>
    <p:sldId xmlns:r="http://schemas.openxmlformats.org/officeDocument/2006/relationships" id="258" r:id="R85de864c96514b24"/>
    <p:sldId xmlns:r="http://schemas.openxmlformats.org/officeDocument/2006/relationships" id="259" r:id="Rec27820f3d4d4818"/>
    <p:sldId xmlns:r="http://schemas.openxmlformats.org/officeDocument/2006/relationships" id="260" r:id="Ra23e1396c100480b"/>
    <p:sldId xmlns:r="http://schemas.openxmlformats.org/officeDocument/2006/relationships" id="261" r:id="Rdd5295f40b8043aa"/>
    <p:sldId xmlns:r="http://schemas.openxmlformats.org/officeDocument/2006/relationships" id="262" r:id="R1659d5ff1bb245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cfb2c34846489c" /><Relationship Type="http://schemas.openxmlformats.org/officeDocument/2006/relationships/slide" Target="/ppt/slides/slide1.xml" Id="R044edf5279a143c6" /><Relationship Type="http://schemas.openxmlformats.org/officeDocument/2006/relationships/slide" Target="/ppt/slides/slide2.xml" Id="Rc20ebb43404845fb" /><Relationship Type="http://schemas.openxmlformats.org/officeDocument/2006/relationships/slide" Target="/ppt/slides/slide3.xml" Id="R85de864c96514b24" /><Relationship Type="http://schemas.openxmlformats.org/officeDocument/2006/relationships/slide" Target="/ppt/slides/slide4.xml" Id="Rec27820f3d4d4818" /><Relationship Type="http://schemas.openxmlformats.org/officeDocument/2006/relationships/slide" Target="/ppt/slides/slide5.xml" Id="Ra23e1396c100480b" /><Relationship Type="http://schemas.openxmlformats.org/officeDocument/2006/relationships/slide" Target="/ppt/slides/slide6.xml" Id="Rdd5295f40b8043aa" /><Relationship Type="http://schemas.openxmlformats.org/officeDocument/2006/relationships/slide" Target="/ppt/slides/slide7.xml" Id="R1659d5ff1bb245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a6de99aa9f47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1c44494f342ed" /><Relationship Type="http://schemas.openxmlformats.org/officeDocument/2006/relationships/theme" Target="/ppt/slideMasters/theme/theme1.xml" Id="R1bc023201b4148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41c44494f342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d099feb5440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7e279e2024c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4ce5e629d42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8cae48ae34e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e587d16af4d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6f06ac0a849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b2efd406a46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ALMLI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1 971 024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2 702 966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BØRGE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Sankthansveien 21A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915 577 377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