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710c40da4ea471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29a99702c6e4e16"/>
  </p:sldMasterIdLst>
  <p:sldIdLst>
    <p:sldId xmlns:r="http://schemas.openxmlformats.org/officeDocument/2006/relationships" id="256" r:id="Rfc39aed6a5234152"/>
    <p:sldId xmlns:r="http://schemas.openxmlformats.org/officeDocument/2006/relationships" id="257" r:id="R0907380fbfc4401d"/>
    <p:sldId xmlns:r="http://schemas.openxmlformats.org/officeDocument/2006/relationships" id="258" r:id="R0ce47d8286b24800"/>
    <p:sldId xmlns:r="http://schemas.openxmlformats.org/officeDocument/2006/relationships" id="259" r:id="R4e593a93ba3c4977"/>
    <p:sldId xmlns:r="http://schemas.openxmlformats.org/officeDocument/2006/relationships" id="260" r:id="Rbd24654479e64cbb"/>
    <p:sldId xmlns:r="http://schemas.openxmlformats.org/officeDocument/2006/relationships" id="261" r:id="R90a3982a858041a2"/>
    <p:sldId xmlns:r="http://schemas.openxmlformats.org/officeDocument/2006/relationships" id="262" r:id="R82b2e1eacec74ec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9a99702c6e4e16" /><Relationship Type="http://schemas.openxmlformats.org/officeDocument/2006/relationships/slide" Target="/ppt/slides/slide1.xml" Id="Rfc39aed6a5234152" /><Relationship Type="http://schemas.openxmlformats.org/officeDocument/2006/relationships/slide" Target="/ppt/slides/slide2.xml" Id="R0907380fbfc4401d" /><Relationship Type="http://schemas.openxmlformats.org/officeDocument/2006/relationships/slide" Target="/ppt/slides/slide3.xml" Id="R0ce47d8286b24800" /><Relationship Type="http://schemas.openxmlformats.org/officeDocument/2006/relationships/slide" Target="/ppt/slides/slide4.xml" Id="R4e593a93ba3c4977" /><Relationship Type="http://schemas.openxmlformats.org/officeDocument/2006/relationships/slide" Target="/ppt/slides/slide5.xml" Id="Rbd24654479e64cbb" /><Relationship Type="http://schemas.openxmlformats.org/officeDocument/2006/relationships/slide" Target="/ppt/slides/slide6.xml" Id="R90a3982a858041a2" /><Relationship Type="http://schemas.openxmlformats.org/officeDocument/2006/relationships/slide" Target="/ppt/slides/slide7.xml" Id="R82b2e1eacec74ec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03dcdbd4ae446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a0985fea1d453c" /><Relationship Type="http://schemas.openxmlformats.org/officeDocument/2006/relationships/theme" Target="/ppt/slideMasters/theme/theme1.xml" Id="R882211b6ac3743c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ba0985fea1d45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4f13547d2549a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ad3671e5c8424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4a8d33f7ea416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a16beffbbc453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655bc6b97c46b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2b266715aa428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a6f75e818949a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REICON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REICON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REICON HOLDING AS ble etablert [år] og holder til i Mo I Rana.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REICON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REICON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REICON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−3 260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−40 886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1 980 795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2 713 241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REICON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REITAN PÅL HÅVAR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REICON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Heiryggen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8614 Mo I Rana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pal.reitan@gmail.com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915 567 762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REICON HOLDING AS</a:t>
            </a:r>
          </a:p>
        </p:txBody>
      </p:sp>
    </p:spTree>
  </p:cSld>
  <p:clrMapOvr>
    <a:masterClrMapping xmlns:a="http://schemas.openxmlformats.org/drawingml/2006/main"/>
  </p:clrMapOvr>
</p:sld>
</file>