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52c1dd205d42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fabdf3cee04ed1"/>
  </p:sldMasterIdLst>
  <p:sldIdLst>
    <p:sldId xmlns:r="http://schemas.openxmlformats.org/officeDocument/2006/relationships" id="256" r:id="R43a2e3a3204b4f3b"/>
    <p:sldId xmlns:r="http://schemas.openxmlformats.org/officeDocument/2006/relationships" id="257" r:id="R190fcea6caec4a80"/>
    <p:sldId xmlns:r="http://schemas.openxmlformats.org/officeDocument/2006/relationships" id="258" r:id="R1e57c81a74fb485b"/>
    <p:sldId xmlns:r="http://schemas.openxmlformats.org/officeDocument/2006/relationships" id="259" r:id="Rb0c44fc34e50452a"/>
    <p:sldId xmlns:r="http://schemas.openxmlformats.org/officeDocument/2006/relationships" id="260" r:id="R19ca6922608c471e"/>
    <p:sldId xmlns:r="http://schemas.openxmlformats.org/officeDocument/2006/relationships" id="261" r:id="R512ff88c41904d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fabdf3cee04ed1" /><Relationship Type="http://schemas.openxmlformats.org/officeDocument/2006/relationships/slide" Target="/ppt/slides/slide1.xml" Id="R43a2e3a3204b4f3b" /><Relationship Type="http://schemas.openxmlformats.org/officeDocument/2006/relationships/slide" Target="/ppt/slides/slide2.xml" Id="R190fcea6caec4a80" /><Relationship Type="http://schemas.openxmlformats.org/officeDocument/2006/relationships/slide" Target="/ppt/slides/slide3.xml" Id="R1e57c81a74fb485b" /><Relationship Type="http://schemas.openxmlformats.org/officeDocument/2006/relationships/slide" Target="/ppt/slides/slide4.xml" Id="Rb0c44fc34e50452a" /><Relationship Type="http://schemas.openxmlformats.org/officeDocument/2006/relationships/slide" Target="/ppt/slides/slide5.xml" Id="R19ca6922608c471e" /><Relationship Type="http://schemas.openxmlformats.org/officeDocument/2006/relationships/slide" Target="/ppt/slides/slide6.xml" Id="R512ff88c41904d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801e2bd3b843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6301c631e4d32" /><Relationship Type="http://schemas.openxmlformats.org/officeDocument/2006/relationships/theme" Target="/ppt/slideMasters/theme/theme1.xml" Id="R09b5d5efa18448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b6301c631e4d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7655bb2b241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5da242ee145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e1bb172484e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fd64d09bd4f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314a8076b4d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2b49ccfd24d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ALOE VERA TROMSØ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ALOE VERA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ALOE VERA TROMSØ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ALOE VERA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ALOE VERA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ALOE VERA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2017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−23 611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ALOE VERA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915 567 401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ALOE VERA TROMSØ AS</a:t>
            </a:r>
          </a:p>
        </p:txBody>
      </p:sp>
    </p:spTree>
  </p:cSld>
  <p:clrMapOvr>
    <a:masterClrMapping xmlns:a="http://schemas.openxmlformats.org/drawingml/2006/main"/>
  </p:clrMapOvr>
</p:sld>
</file>