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82ac2853d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ce2ef347145c8"/>
  </p:sldMasterIdLst>
  <p:sldIdLst>
    <p:sldId xmlns:r="http://schemas.openxmlformats.org/officeDocument/2006/relationships" id="256" r:id="R4374064b43144ddc"/>
    <p:sldId xmlns:r="http://schemas.openxmlformats.org/officeDocument/2006/relationships" id="257" r:id="Re784307325494e80"/>
    <p:sldId xmlns:r="http://schemas.openxmlformats.org/officeDocument/2006/relationships" id="258" r:id="R0c01c68999324dcf"/>
    <p:sldId xmlns:r="http://schemas.openxmlformats.org/officeDocument/2006/relationships" id="259" r:id="R9cc12fc993124695"/>
    <p:sldId xmlns:r="http://schemas.openxmlformats.org/officeDocument/2006/relationships" id="260" r:id="R383c988f9cf94e77"/>
    <p:sldId xmlns:r="http://schemas.openxmlformats.org/officeDocument/2006/relationships" id="261" r:id="R6436a5c76f894587"/>
    <p:sldId xmlns:r="http://schemas.openxmlformats.org/officeDocument/2006/relationships" id="262" r:id="R8c9ea78b1201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ce2ef347145c8" /><Relationship Type="http://schemas.openxmlformats.org/officeDocument/2006/relationships/slide" Target="/ppt/slides/slide1.xml" Id="R4374064b43144ddc" /><Relationship Type="http://schemas.openxmlformats.org/officeDocument/2006/relationships/slide" Target="/ppt/slides/slide2.xml" Id="Re784307325494e80" /><Relationship Type="http://schemas.openxmlformats.org/officeDocument/2006/relationships/slide" Target="/ppt/slides/slide3.xml" Id="R0c01c68999324dcf" /><Relationship Type="http://schemas.openxmlformats.org/officeDocument/2006/relationships/slide" Target="/ppt/slides/slide4.xml" Id="R9cc12fc993124695" /><Relationship Type="http://schemas.openxmlformats.org/officeDocument/2006/relationships/slide" Target="/ppt/slides/slide5.xml" Id="R383c988f9cf94e77" /><Relationship Type="http://schemas.openxmlformats.org/officeDocument/2006/relationships/slide" Target="/ppt/slides/slide6.xml" Id="R6436a5c76f894587" /><Relationship Type="http://schemas.openxmlformats.org/officeDocument/2006/relationships/slide" Target="/ppt/slides/slide7.xml" Id="R8c9ea78b1201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14e5383db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1bada71404e36" /><Relationship Type="http://schemas.openxmlformats.org/officeDocument/2006/relationships/theme" Target="/ppt/slideMasters/theme/theme1.xml" Id="R22930b46c230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1bada7140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1b4adf55e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1b73ac81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2f69194f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3e499dbe4a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6fafa661e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19853372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1709f5ae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 HAVEN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HAVEN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6 134 947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BROSTRØM STEPHAN BJARNOV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915 566 308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