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431fc6dd6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4b4d6a49c4aad"/>
  </p:sldMasterIdLst>
  <p:sldIdLst>
    <p:sldId xmlns:r="http://schemas.openxmlformats.org/officeDocument/2006/relationships" id="256" r:id="Rf7136dd9ca5d470b"/>
    <p:sldId xmlns:r="http://schemas.openxmlformats.org/officeDocument/2006/relationships" id="257" r:id="Rb1904bf330b04cdc"/>
    <p:sldId xmlns:r="http://schemas.openxmlformats.org/officeDocument/2006/relationships" id="258" r:id="Rba9a0cb26da74dc2"/>
    <p:sldId xmlns:r="http://schemas.openxmlformats.org/officeDocument/2006/relationships" id="259" r:id="R4a0f69ef5e7f40bc"/>
    <p:sldId xmlns:r="http://schemas.openxmlformats.org/officeDocument/2006/relationships" id="260" r:id="R0ef081bc4346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4b4d6a49c4aad" /><Relationship Type="http://schemas.openxmlformats.org/officeDocument/2006/relationships/slide" Target="/ppt/slides/slide1.xml" Id="Rf7136dd9ca5d470b" /><Relationship Type="http://schemas.openxmlformats.org/officeDocument/2006/relationships/slide" Target="/ppt/slides/slide2.xml" Id="Rb1904bf330b04cdc" /><Relationship Type="http://schemas.openxmlformats.org/officeDocument/2006/relationships/slide" Target="/ppt/slides/slide3.xml" Id="Rba9a0cb26da74dc2" /><Relationship Type="http://schemas.openxmlformats.org/officeDocument/2006/relationships/slide" Target="/ppt/slides/slide4.xml" Id="R4a0f69ef5e7f40bc" /><Relationship Type="http://schemas.openxmlformats.org/officeDocument/2006/relationships/slide" Target="/ppt/slides/slide5.xml" Id="R0ef081bc4346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201ad3ce2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23fe06dd04701" /><Relationship Type="http://schemas.openxmlformats.org/officeDocument/2006/relationships/theme" Target="/ppt/slideMasters/theme/theme1.xml" Id="Rb77a0c1113a2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23fe06dd047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09768ce6b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9b24b002b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6a711e799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c074512ab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960344000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HAVELI RESTAURANT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HAVELI RESTAURANT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