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a5ffbe6e71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4834c5bad40d2"/>
  </p:sldMasterIdLst>
  <p:sldIdLst>
    <p:sldId xmlns:r="http://schemas.openxmlformats.org/officeDocument/2006/relationships" id="256" r:id="Rf3dd3bb2049f4d98"/>
    <p:sldId xmlns:r="http://schemas.openxmlformats.org/officeDocument/2006/relationships" id="257" r:id="R1fe6df4322b04ae2"/>
    <p:sldId xmlns:r="http://schemas.openxmlformats.org/officeDocument/2006/relationships" id="258" r:id="Rdbdc1ae2dd454a69"/>
    <p:sldId xmlns:r="http://schemas.openxmlformats.org/officeDocument/2006/relationships" id="259" r:id="R5ab5037d01444440"/>
    <p:sldId xmlns:r="http://schemas.openxmlformats.org/officeDocument/2006/relationships" id="260" r:id="Rfd1c5edc38644907"/>
    <p:sldId xmlns:r="http://schemas.openxmlformats.org/officeDocument/2006/relationships" id="261" r:id="R938875c791074bd4"/>
    <p:sldId xmlns:r="http://schemas.openxmlformats.org/officeDocument/2006/relationships" id="262" r:id="Rdf16c36e909d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4834c5bad40d2" /><Relationship Type="http://schemas.openxmlformats.org/officeDocument/2006/relationships/slide" Target="/ppt/slides/slide1.xml" Id="Rf3dd3bb2049f4d98" /><Relationship Type="http://schemas.openxmlformats.org/officeDocument/2006/relationships/slide" Target="/ppt/slides/slide2.xml" Id="R1fe6df4322b04ae2" /><Relationship Type="http://schemas.openxmlformats.org/officeDocument/2006/relationships/slide" Target="/ppt/slides/slide3.xml" Id="Rdbdc1ae2dd454a69" /><Relationship Type="http://schemas.openxmlformats.org/officeDocument/2006/relationships/slide" Target="/ppt/slides/slide4.xml" Id="R5ab5037d01444440" /><Relationship Type="http://schemas.openxmlformats.org/officeDocument/2006/relationships/slide" Target="/ppt/slides/slide5.xml" Id="Rfd1c5edc38644907" /><Relationship Type="http://schemas.openxmlformats.org/officeDocument/2006/relationships/slide" Target="/ppt/slides/slide6.xml" Id="R938875c791074bd4" /><Relationship Type="http://schemas.openxmlformats.org/officeDocument/2006/relationships/slide" Target="/ppt/slides/slide7.xml" Id="Rdf16c36e909d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435d35b96540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0630079da4c4b" /><Relationship Type="http://schemas.openxmlformats.org/officeDocument/2006/relationships/theme" Target="/ppt/slideMasters/theme/theme1.xml" Id="R065c39def67f46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b0630079da4c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f083c2dfb41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b5d77713c4d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db616e83f4b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77041c4ff4b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adb50312042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c7e592b5d4a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e1546d7504d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4 015 208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−23 613 389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−97 487 919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1 078 974 204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1 487 516 034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