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85d61598f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d598ba6dc4868"/>
  </p:sldMasterIdLst>
  <p:sldIdLst>
    <p:sldId xmlns:r="http://schemas.openxmlformats.org/officeDocument/2006/relationships" id="256" r:id="R582982f84aef40a4"/>
    <p:sldId xmlns:r="http://schemas.openxmlformats.org/officeDocument/2006/relationships" id="257" r:id="Rbf8a3321b93e4ba5"/>
    <p:sldId xmlns:r="http://schemas.openxmlformats.org/officeDocument/2006/relationships" id="258" r:id="Rd7cf6dea05b64d00"/>
    <p:sldId xmlns:r="http://schemas.openxmlformats.org/officeDocument/2006/relationships" id="259" r:id="R3b91a68b9e63411f"/>
    <p:sldId xmlns:r="http://schemas.openxmlformats.org/officeDocument/2006/relationships" id="260" r:id="Rbf9cb3d1b4a7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d598ba6dc4868" /><Relationship Type="http://schemas.openxmlformats.org/officeDocument/2006/relationships/slide" Target="/ppt/slides/slide1.xml" Id="R582982f84aef40a4" /><Relationship Type="http://schemas.openxmlformats.org/officeDocument/2006/relationships/slide" Target="/ppt/slides/slide2.xml" Id="Rbf8a3321b93e4ba5" /><Relationship Type="http://schemas.openxmlformats.org/officeDocument/2006/relationships/slide" Target="/ppt/slides/slide3.xml" Id="Rd7cf6dea05b64d00" /><Relationship Type="http://schemas.openxmlformats.org/officeDocument/2006/relationships/slide" Target="/ppt/slides/slide4.xml" Id="R3b91a68b9e63411f" /><Relationship Type="http://schemas.openxmlformats.org/officeDocument/2006/relationships/slide" Target="/ppt/slides/slide5.xml" Id="Rbf9cb3d1b4a7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8bb78b826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500a9cf0d408e" /><Relationship Type="http://schemas.openxmlformats.org/officeDocument/2006/relationships/theme" Target="/ppt/slideMasters/theme/theme1.xml" Id="Rf8c5cadff321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500a9cf0d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fd54d776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6a988920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e5281202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875e2c23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7bfef8a4d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 GLOMMA BOWLS OG CURLING CLUB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GLOMMA BOWLS OG CURLING CLUB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Glenn Johansen, Perlemorveien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glenn1639@outlook.com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www.facebook.com/Nedre-Glomma-Bowls-og-Curling-Club-835446866577700/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GLOMMA BOWLS OG CURLING CLUB</a:t>
            </a:r>
          </a:p>
        </p:txBody>
      </p:sp>
    </p:spTree>
  </p:cSld>
  <p:clrMapOvr>
    <a:masterClrMapping xmlns:a="http://schemas.openxmlformats.org/drawingml/2006/main"/>
  </p:clrMapOvr>
</p:sld>
</file>