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39223aa8cb45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6a052c18c0488c"/>
  </p:sldMasterIdLst>
  <p:sldIdLst>
    <p:sldId xmlns:r="http://schemas.openxmlformats.org/officeDocument/2006/relationships" id="256" r:id="R68dea223972b4521"/>
    <p:sldId xmlns:r="http://schemas.openxmlformats.org/officeDocument/2006/relationships" id="257" r:id="Rc518006abae4456f"/>
    <p:sldId xmlns:r="http://schemas.openxmlformats.org/officeDocument/2006/relationships" id="258" r:id="R95d3302acb904af0"/>
    <p:sldId xmlns:r="http://schemas.openxmlformats.org/officeDocument/2006/relationships" id="259" r:id="R86c5a0b056b34f86"/>
    <p:sldId xmlns:r="http://schemas.openxmlformats.org/officeDocument/2006/relationships" id="260" r:id="R42d22ece3c024ac3"/>
    <p:sldId xmlns:r="http://schemas.openxmlformats.org/officeDocument/2006/relationships" id="261" r:id="R022b891cc0854e08"/>
    <p:sldId xmlns:r="http://schemas.openxmlformats.org/officeDocument/2006/relationships" id="262" r:id="Rd0ea00ac3e9945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a052c18c0488c" /><Relationship Type="http://schemas.openxmlformats.org/officeDocument/2006/relationships/slide" Target="/ppt/slides/slide1.xml" Id="R68dea223972b4521" /><Relationship Type="http://schemas.openxmlformats.org/officeDocument/2006/relationships/slide" Target="/ppt/slides/slide2.xml" Id="Rc518006abae4456f" /><Relationship Type="http://schemas.openxmlformats.org/officeDocument/2006/relationships/slide" Target="/ppt/slides/slide3.xml" Id="R95d3302acb904af0" /><Relationship Type="http://schemas.openxmlformats.org/officeDocument/2006/relationships/slide" Target="/ppt/slides/slide4.xml" Id="R86c5a0b056b34f86" /><Relationship Type="http://schemas.openxmlformats.org/officeDocument/2006/relationships/slide" Target="/ppt/slides/slide5.xml" Id="R42d22ece3c024ac3" /><Relationship Type="http://schemas.openxmlformats.org/officeDocument/2006/relationships/slide" Target="/ppt/slides/slide6.xml" Id="R022b891cc0854e08" /><Relationship Type="http://schemas.openxmlformats.org/officeDocument/2006/relationships/slide" Target="/ppt/slides/slide7.xml" Id="Rd0ea00ac3e9945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fc8ccf95d4f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9e581b9bb4675" /><Relationship Type="http://schemas.openxmlformats.org/officeDocument/2006/relationships/theme" Target="/ppt/slideMasters/theme/theme1.xml" Id="Rca0f27a7deac49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69e581b9bb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b05fe0aef4c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267014b2445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0de30e34a46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a56ac8a0c4f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548182d9746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70b1c84d541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8b593806f48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 SERVERING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 SERVERING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402 190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1 312 534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