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103b5401534e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341a51c9704045"/>
  </p:sldMasterIdLst>
  <p:sldIdLst>
    <p:sldId xmlns:r="http://schemas.openxmlformats.org/officeDocument/2006/relationships" id="256" r:id="Rb662b6de71de4d1b"/>
    <p:sldId xmlns:r="http://schemas.openxmlformats.org/officeDocument/2006/relationships" id="257" r:id="R30670db865384f87"/>
    <p:sldId xmlns:r="http://schemas.openxmlformats.org/officeDocument/2006/relationships" id="258" r:id="R2a272c0eacb54f3a"/>
    <p:sldId xmlns:r="http://schemas.openxmlformats.org/officeDocument/2006/relationships" id="259" r:id="Rc1b07ded13ff4bb1"/>
    <p:sldId xmlns:r="http://schemas.openxmlformats.org/officeDocument/2006/relationships" id="260" r:id="R661b0b1fe8b24c40"/>
    <p:sldId xmlns:r="http://schemas.openxmlformats.org/officeDocument/2006/relationships" id="261" r:id="Ra9fe78da2de447f4"/>
    <p:sldId xmlns:r="http://schemas.openxmlformats.org/officeDocument/2006/relationships" id="262" r:id="R12ac8cf99b694c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41a51c9704045" /><Relationship Type="http://schemas.openxmlformats.org/officeDocument/2006/relationships/slide" Target="/ppt/slides/slide1.xml" Id="Rb662b6de71de4d1b" /><Relationship Type="http://schemas.openxmlformats.org/officeDocument/2006/relationships/slide" Target="/ppt/slides/slide2.xml" Id="R30670db865384f87" /><Relationship Type="http://schemas.openxmlformats.org/officeDocument/2006/relationships/slide" Target="/ppt/slides/slide3.xml" Id="R2a272c0eacb54f3a" /><Relationship Type="http://schemas.openxmlformats.org/officeDocument/2006/relationships/slide" Target="/ppt/slides/slide4.xml" Id="Rc1b07ded13ff4bb1" /><Relationship Type="http://schemas.openxmlformats.org/officeDocument/2006/relationships/slide" Target="/ppt/slides/slide5.xml" Id="R661b0b1fe8b24c40" /><Relationship Type="http://schemas.openxmlformats.org/officeDocument/2006/relationships/slide" Target="/ppt/slides/slide6.xml" Id="Ra9fe78da2de447f4" /><Relationship Type="http://schemas.openxmlformats.org/officeDocument/2006/relationships/slide" Target="/ppt/slides/slide7.xml" Id="R12ac8cf99b694c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47ec7a86a5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791ca6c694cad" /><Relationship Type="http://schemas.openxmlformats.org/officeDocument/2006/relationships/theme" Target="/ppt/slideMasters/theme/theme1.xml" Id="R963b081d46f745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d791ca6c69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8dc82c25b40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e6e1e3fee47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84dcd20aa4c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41133954649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bed81ea644b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ba62db7104d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314829f2345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STIANSEN HOLDING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78 083 445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83 109 786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915 543 286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