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c358784d4d48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f16dec55a4941"/>
  </p:sldMasterIdLst>
  <p:sldIdLst>
    <p:sldId xmlns:r="http://schemas.openxmlformats.org/officeDocument/2006/relationships" id="256" r:id="R7bec50ccf3f348db"/>
    <p:sldId xmlns:r="http://schemas.openxmlformats.org/officeDocument/2006/relationships" id="257" r:id="Rb393eb09cb5c4002"/>
    <p:sldId xmlns:r="http://schemas.openxmlformats.org/officeDocument/2006/relationships" id="258" r:id="Rd1b9edd2f34346d0"/>
    <p:sldId xmlns:r="http://schemas.openxmlformats.org/officeDocument/2006/relationships" id="259" r:id="R26587d5673e145ed"/>
    <p:sldId xmlns:r="http://schemas.openxmlformats.org/officeDocument/2006/relationships" id="260" r:id="R9cb2c8bc0a03410b"/>
    <p:sldId xmlns:r="http://schemas.openxmlformats.org/officeDocument/2006/relationships" id="261" r:id="R87d4c7ab3ef6460c"/>
    <p:sldId xmlns:r="http://schemas.openxmlformats.org/officeDocument/2006/relationships" id="262" r:id="R683627e31ba343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f16dec55a4941" /><Relationship Type="http://schemas.openxmlformats.org/officeDocument/2006/relationships/slide" Target="/ppt/slides/slide1.xml" Id="R7bec50ccf3f348db" /><Relationship Type="http://schemas.openxmlformats.org/officeDocument/2006/relationships/slide" Target="/ppt/slides/slide2.xml" Id="Rb393eb09cb5c4002" /><Relationship Type="http://schemas.openxmlformats.org/officeDocument/2006/relationships/slide" Target="/ppt/slides/slide3.xml" Id="Rd1b9edd2f34346d0" /><Relationship Type="http://schemas.openxmlformats.org/officeDocument/2006/relationships/slide" Target="/ppt/slides/slide4.xml" Id="R26587d5673e145ed" /><Relationship Type="http://schemas.openxmlformats.org/officeDocument/2006/relationships/slide" Target="/ppt/slides/slide5.xml" Id="R9cb2c8bc0a03410b" /><Relationship Type="http://schemas.openxmlformats.org/officeDocument/2006/relationships/slide" Target="/ppt/slides/slide6.xml" Id="R87d4c7ab3ef6460c" /><Relationship Type="http://schemas.openxmlformats.org/officeDocument/2006/relationships/slide" Target="/ppt/slides/slide7.xml" Id="R683627e31ba343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fb95931104e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d3485d7694145" /><Relationship Type="http://schemas.openxmlformats.org/officeDocument/2006/relationships/theme" Target="/ppt/slideMasters/theme/theme1.xml" Id="Reb67a603d18d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d3485d76941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45500f51949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837ca3963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5668abb9443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b8f4c5d73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04a9bc8cb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5f79636444a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43de02daf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