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754d8e12a847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23de65af5b45d4"/>
  </p:sldMasterIdLst>
  <p:sldIdLst>
    <p:sldId xmlns:r="http://schemas.openxmlformats.org/officeDocument/2006/relationships" id="256" r:id="Rffdbb72743374cf8"/>
    <p:sldId xmlns:r="http://schemas.openxmlformats.org/officeDocument/2006/relationships" id="257" r:id="Rc22f9f0b46a2420e"/>
    <p:sldId xmlns:r="http://schemas.openxmlformats.org/officeDocument/2006/relationships" id="258" r:id="R1251c05a30a1470a"/>
    <p:sldId xmlns:r="http://schemas.openxmlformats.org/officeDocument/2006/relationships" id="259" r:id="R7ab80439044f49f0"/>
    <p:sldId xmlns:r="http://schemas.openxmlformats.org/officeDocument/2006/relationships" id="260" r:id="R5cf10c296a93404d"/>
    <p:sldId xmlns:r="http://schemas.openxmlformats.org/officeDocument/2006/relationships" id="261" r:id="R416ed0c1d9694780"/>
    <p:sldId xmlns:r="http://schemas.openxmlformats.org/officeDocument/2006/relationships" id="262" r:id="R6fa33603e58b42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3de65af5b45d4" /><Relationship Type="http://schemas.openxmlformats.org/officeDocument/2006/relationships/slide" Target="/ppt/slides/slide1.xml" Id="Rffdbb72743374cf8" /><Relationship Type="http://schemas.openxmlformats.org/officeDocument/2006/relationships/slide" Target="/ppt/slides/slide2.xml" Id="Rc22f9f0b46a2420e" /><Relationship Type="http://schemas.openxmlformats.org/officeDocument/2006/relationships/slide" Target="/ppt/slides/slide3.xml" Id="R1251c05a30a1470a" /><Relationship Type="http://schemas.openxmlformats.org/officeDocument/2006/relationships/slide" Target="/ppt/slides/slide4.xml" Id="R7ab80439044f49f0" /><Relationship Type="http://schemas.openxmlformats.org/officeDocument/2006/relationships/slide" Target="/ppt/slides/slide5.xml" Id="R5cf10c296a93404d" /><Relationship Type="http://schemas.openxmlformats.org/officeDocument/2006/relationships/slide" Target="/ppt/slides/slide6.xml" Id="R416ed0c1d9694780" /><Relationship Type="http://schemas.openxmlformats.org/officeDocument/2006/relationships/slide" Target="/ppt/slides/slide7.xml" Id="R6fa33603e58b42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bbb76d78d42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f2f481457420d" /><Relationship Type="http://schemas.openxmlformats.org/officeDocument/2006/relationships/theme" Target="/ppt/slideMasters/theme/theme1.xml" Id="Rb15c9d789f8b48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2f2f48145742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dc1ff3c66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0af6b996546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d60d984dc42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563bb295e4d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5356da4b94a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ff55d9c7b4b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c39860f7a4b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OBERRAUTER BYGG OG SPRENGNING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OBERRAUTER BYGG OG SPRENGNING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3 150 189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HUBERT MANFRED OBERRAUTER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OBERRAUTER BYGG OG SPRENGNING AS</a:t>
            </a:r>
          </a:p>
        </p:txBody>
      </p:sp>
    </p:spTree>
  </p:cSld>
  <p:clrMapOvr>
    <a:masterClrMapping xmlns:a="http://schemas.openxmlformats.org/drawingml/2006/main"/>
  </p:clrMapOvr>
</p:sld>
</file>