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f410cc5fdc45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2f911a7dfd4e3e"/>
  </p:sldMasterIdLst>
  <p:sldIdLst>
    <p:sldId xmlns:r="http://schemas.openxmlformats.org/officeDocument/2006/relationships" id="256" r:id="Rdb7209943aee4099"/>
    <p:sldId xmlns:r="http://schemas.openxmlformats.org/officeDocument/2006/relationships" id="257" r:id="R5eec70c3ccf24df7"/>
    <p:sldId xmlns:r="http://schemas.openxmlformats.org/officeDocument/2006/relationships" id="258" r:id="R6ac6ef16743a4d98"/>
    <p:sldId xmlns:r="http://schemas.openxmlformats.org/officeDocument/2006/relationships" id="259" r:id="Ra3c9083ce78f4501"/>
    <p:sldId xmlns:r="http://schemas.openxmlformats.org/officeDocument/2006/relationships" id="260" r:id="Rf2885eb6999b4c6c"/>
    <p:sldId xmlns:r="http://schemas.openxmlformats.org/officeDocument/2006/relationships" id="261" r:id="R253239f1bfd245ee"/>
    <p:sldId xmlns:r="http://schemas.openxmlformats.org/officeDocument/2006/relationships" id="262" r:id="Rf8f922f06cbe4e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f911a7dfd4e3e" /><Relationship Type="http://schemas.openxmlformats.org/officeDocument/2006/relationships/slide" Target="/ppt/slides/slide1.xml" Id="Rdb7209943aee4099" /><Relationship Type="http://schemas.openxmlformats.org/officeDocument/2006/relationships/slide" Target="/ppt/slides/slide2.xml" Id="R5eec70c3ccf24df7" /><Relationship Type="http://schemas.openxmlformats.org/officeDocument/2006/relationships/slide" Target="/ppt/slides/slide3.xml" Id="R6ac6ef16743a4d98" /><Relationship Type="http://schemas.openxmlformats.org/officeDocument/2006/relationships/slide" Target="/ppt/slides/slide4.xml" Id="Ra3c9083ce78f4501" /><Relationship Type="http://schemas.openxmlformats.org/officeDocument/2006/relationships/slide" Target="/ppt/slides/slide5.xml" Id="Rf2885eb6999b4c6c" /><Relationship Type="http://schemas.openxmlformats.org/officeDocument/2006/relationships/slide" Target="/ppt/slides/slide6.xml" Id="R253239f1bfd245ee" /><Relationship Type="http://schemas.openxmlformats.org/officeDocument/2006/relationships/slide" Target="/ppt/slides/slide7.xml" Id="Rf8f922f06cbe4e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e7b278d944e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7f0ee8b9540a9" /><Relationship Type="http://schemas.openxmlformats.org/officeDocument/2006/relationships/theme" Target="/ppt/slideMasters/theme/theme1.xml" Id="Rc23e3348fd2d48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f7f0ee8b9540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f7d7fefcf46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50a6d427141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116696c0641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c86b8439b46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3e86d26ae46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7ce02d44a47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f43137a1f42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GBA BYGG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3 843 207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717 015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JØRGENSSON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Auberts vei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babyggas@gmail.com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915 538 932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