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32cc4fb30c46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ac5d44351e4a32"/>
  </p:sldMasterIdLst>
  <p:sldIdLst>
    <p:sldId xmlns:r="http://schemas.openxmlformats.org/officeDocument/2006/relationships" id="256" r:id="Ra0490e584b024461"/>
    <p:sldId xmlns:r="http://schemas.openxmlformats.org/officeDocument/2006/relationships" id="257" r:id="R404ec385c8514c9b"/>
    <p:sldId xmlns:r="http://schemas.openxmlformats.org/officeDocument/2006/relationships" id="258" r:id="R976bc1a0abda4dc7"/>
    <p:sldId xmlns:r="http://schemas.openxmlformats.org/officeDocument/2006/relationships" id="259" r:id="Re5d42eb812714597"/>
    <p:sldId xmlns:r="http://schemas.openxmlformats.org/officeDocument/2006/relationships" id="260" r:id="Rf4c5dbdac74f4e0c"/>
    <p:sldId xmlns:r="http://schemas.openxmlformats.org/officeDocument/2006/relationships" id="261" r:id="Rc0eae6738b764bf2"/>
    <p:sldId xmlns:r="http://schemas.openxmlformats.org/officeDocument/2006/relationships" id="262" r:id="Re5fe985e8e7544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ac5d44351e4a32" /><Relationship Type="http://schemas.openxmlformats.org/officeDocument/2006/relationships/slide" Target="/ppt/slides/slide1.xml" Id="Ra0490e584b024461" /><Relationship Type="http://schemas.openxmlformats.org/officeDocument/2006/relationships/slide" Target="/ppt/slides/slide2.xml" Id="R404ec385c8514c9b" /><Relationship Type="http://schemas.openxmlformats.org/officeDocument/2006/relationships/slide" Target="/ppt/slides/slide3.xml" Id="R976bc1a0abda4dc7" /><Relationship Type="http://schemas.openxmlformats.org/officeDocument/2006/relationships/slide" Target="/ppt/slides/slide4.xml" Id="Re5d42eb812714597" /><Relationship Type="http://schemas.openxmlformats.org/officeDocument/2006/relationships/slide" Target="/ppt/slides/slide5.xml" Id="Rf4c5dbdac74f4e0c" /><Relationship Type="http://schemas.openxmlformats.org/officeDocument/2006/relationships/slide" Target="/ppt/slides/slide6.xml" Id="Rc0eae6738b764bf2" /><Relationship Type="http://schemas.openxmlformats.org/officeDocument/2006/relationships/slide" Target="/ppt/slides/slide7.xml" Id="Re5fe985e8e7544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233fb0620d49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c4468656d4a30" /><Relationship Type="http://schemas.openxmlformats.org/officeDocument/2006/relationships/theme" Target="/ppt/slideMasters/theme/theme1.xml" Id="Rd15b010b8d3747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ac4468656d4a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a3ffa9cfd46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6912b51974e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c8bf174774e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c9b3e89754e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18577df0c42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36ed733644d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7c3c0a2e148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LL RYFYLKE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LL RYFYLKE ble etablert [år] og holder til i Sauda.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7 686 657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−198 285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7 805 112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11 065 109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GRINDHEIM JON LAMBRIGT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GERD CECILIE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JOFRID ALISE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 MAGNE OLEIV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JORUNN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4200 Sauda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78 68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ingvil@ryfylke.net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ryfylke.net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915 536 611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