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88ef7613545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afe1ba47846bd"/>
  </p:sldMasterIdLst>
  <p:sldIdLst>
    <p:sldId xmlns:r="http://schemas.openxmlformats.org/officeDocument/2006/relationships" id="256" r:id="R70fb85e265b24d5a"/>
    <p:sldId xmlns:r="http://schemas.openxmlformats.org/officeDocument/2006/relationships" id="257" r:id="R8f68db59144544b0"/>
    <p:sldId xmlns:r="http://schemas.openxmlformats.org/officeDocument/2006/relationships" id="258" r:id="Rb709341ad2394e95"/>
    <p:sldId xmlns:r="http://schemas.openxmlformats.org/officeDocument/2006/relationships" id="259" r:id="R690eee9a94ea4a4c"/>
    <p:sldId xmlns:r="http://schemas.openxmlformats.org/officeDocument/2006/relationships" id="260" r:id="Re1993b25273f4d18"/>
    <p:sldId xmlns:r="http://schemas.openxmlformats.org/officeDocument/2006/relationships" id="261" r:id="R8a33ba0bedda40a2"/>
    <p:sldId xmlns:r="http://schemas.openxmlformats.org/officeDocument/2006/relationships" id="262" r:id="R04949542ff02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afe1ba47846bd" /><Relationship Type="http://schemas.openxmlformats.org/officeDocument/2006/relationships/slide" Target="/ppt/slides/slide1.xml" Id="R70fb85e265b24d5a" /><Relationship Type="http://schemas.openxmlformats.org/officeDocument/2006/relationships/slide" Target="/ppt/slides/slide2.xml" Id="R8f68db59144544b0" /><Relationship Type="http://schemas.openxmlformats.org/officeDocument/2006/relationships/slide" Target="/ppt/slides/slide3.xml" Id="Rb709341ad2394e95" /><Relationship Type="http://schemas.openxmlformats.org/officeDocument/2006/relationships/slide" Target="/ppt/slides/slide4.xml" Id="R690eee9a94ea4a4c" /><Relationship Type="http://schemas.openxmlformats.org/officeDocument/2006/relationships/slide" Target="/ppt/slides/slide5.xml" Id="Re1993b25273f4d18" /><Relationship Type="http://schemas.openxmlformats.org/officeDocument/2006/relationships/slide" Target="/ppt/slides/slide6.xml" Id="R8a33ba0bedda40a2" /><Relationship Type="http://schemas.openxmlformats.org/officeDocument/2006/relationships/slide" Target="/ppt/slides/slide7.xml" Id="R04949542ff02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95200b4124e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86d96d95c4f1c" /><Relationship Type="http://schemas.openxmlformats.org/officeDocument/2006/relationships/theme" Target="/ppt/slideMasters/theme/theme1.xml" Id="R0cbea6a51024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086d96d95c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c6814964d43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cb81eb364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f6fde58bb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fc674786f48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5648f98045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2f8435a88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f684e7df4d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