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b1e1a2416744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2f57134d5418e"/>
  </p:sldMasterIdLst>
  <p:sldIdLst>
    <p:sldId xmlns:r="http://schemas.openxmlformats.org/officeDocument/2006/relationships" id="256" r:id="R15162812543946cc"/>
    <p:sldId xmlns:r="http://schemas.openxmlformats.org/officeDocument/2006/relationships" id="257" r:id="R5616aaf826254ba7"/>
    <p:sldId xmlns:r="http://schemas.openxmlformats.org/officeDocument/2006/relationships" id="258" r:id="R90ede6e4193f462c"/>
    <p:sldId xmlns:r="http://schemas.openxmlformats.org/officeDocument/2006/relationships" id="259" r:id="R5341d72974db4e2d"/>
    <p:sldId xmlns:r="http://schemas.openxmlformats.org/officeDocument/2006/relationships" id="260" r:id="R9384120781cb4535"/>
    <p:sldId xmlns:r="http://schemas.openxmlformats.org/officeDocument/2006/relationships" id="261" r:id="Rc2f2c2e516a446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2f57134d5418e" /><Relationship Type="http://schemas.openxmlformats.org/officeDocument/2006/relationships/slide" Target="/ppt/slides/slide1.xml" Id="R15162812543946cc" /><Relationship Type="http://schemas.openxmlformats.org/officeDocument/2006/relationships/slide" Target="/ppt/slides/slide2.xml" Id="R5616aaf826254ba7" /><Relationship Type="http://schemas.openxmlformats.org/officeDocument/2006/relationships/slide" Target="/ppt/slides/slide3.xml" Id="R90ede6e4193f462c" /><Relationship Type="http://schemas.openxmlformats.org/officeDocument/2006/relationships/slide" Target="/ppt/slides/slide4.xml" Id="R5341d72974db4e2d" /><Relationship Type="http://schemas.openxmlformats.org/officeDocument/2006/relationships/slide" Target="/ppt/slides/slide5.xml" Id="R9384120781cb4535" /><Relationship Type="http://schemas.openxmlformats.org/officeDocument/2006/relationships/slide" Target="/ppt/slides/slide6.xml" Id="Rc2f2c2e516a446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ba6cc5484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b84716817479d" /><Relationship Type="http://schemas.openxmlformats.org/officeDocument/2006/relationships/theme" Target="/ppt/slideMasters/theme/theme1.xml" Id="R6358a3a58bf9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3b84716817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4cf9b65c443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607e9713947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7238e7e614e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71cd69d5e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7f2da79224a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620dd86c14a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DRILCHEM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DRILCHEM NORGE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361 679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915 533 930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DRILCHEM NORGE AS</a:t>
            </a:r>
          </a:p>
        </p:txBody>
      </p:sp>
    </p:spTree>
  </p:cSld>
  <p:clrMapOvr>
    <a:masterClrMapping xmlns:a="http://schemas.openxmlformats.org/drawingml/2006/main"/>
  </p:clrMapOvr>
</p:sld>
</file>