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0c5c3ddf464b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f06c903e74b96"/>
  </p:sldMasterIdLst>
  <p:sldIdLst>
    <p:sldId xmlns:r="http://schemas.openxmlformats.org/officeDocument/2006/relationships" id="256" r:id="Rfcd1cd5a02b04b56"/>
    <p:sldId xmlns:r="http://schemas.openxmlformats.org/officeDocument/2006/relationships" id="257" r:id="Rff5b3e8c3c824efb"/>
    <p:sldId xmlns:r="http://schemas.openxmlformats.org/officeDocument/2006/relationships" id="258" r:id="R70c53378e9b5405e"/>
    <p:sldId xmlns:r="http://schemas.openxmlformats.org/officeDocument/2006/relationships" id="259" r:id="R3ea40941fb094be3"/>
    <p:sldId xmlns:r="http://schemas.openxmlformats.org/officeDocument/2006/relationships" id="260" r:id="Rfd8971acb33c4328"/>
    <p:sldId xmlns:r="http://schemas.openxmlformats.org/officeDocument/2006/relationships" id="261" r:id="Rb3c33606bcbe4993"/>
    <p:sldId xmlns:r="http://schemas.openxmlformats.org/officeDocument/2006/relationships" id="262" r:id="R98e1cab19e5c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f06c903e74b96" /><Relationship Type="http://schemas.openxmlformats.org/officeDocument/2006/relationships/slide" Target="/ppt/slides/slide1.xml" Id="Rfcd1cd5a02b04b56" /><Relationship Type="http://schemas.openxmlformats.org/officeDocument/2006/relationships/slide" Target="/ppt/slides/slide2.xml" Id="Rff5b3e8c3c824efb" /><Relationship Type="http://schemas.openxmlformats.org/officeDocument/2006/relationships/slide" Target="/ppt/slides/slide3.xml" Id="R70c53378e9b5405e" /><Relationship Type="http://schemas.openxmlformats.org/officeDocument/2006/relationships/slide" Target="/ppt/slides/slide4.xml" Id="R3ea40941fb094be3" /><Relationship Type="http://schemas.openxmlformats.org/officeDocument/2006/relationships/slide" Target="/ppt/slides/slide5.xml" Id="Rfd8971acb33c4328" /><Relationship Type="http://schemas.openxmlformats.org/officeDocument/2006/relationships/slide" Target="/ppt/slides/slide6.xml" Id="Rb3c33606bcbe4993" /><Relationship Type="http://schemas.openxmlformats.org/officeDocument/2006/relationships/slide" Target="/ppt/slides/slide7.xml" Id="R98e1cab19e5c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748cc717f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b409817064361" /><Relationship Type="http://schemas.openxmlformats.org/officeDocument/2006/relationships/theme" Target="/ppt/slideMasters/theme/theme1.xml" Id="Rc77d6dcb0a584d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b4098170643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ef5d35e4446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641f337f54a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877916992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2fb7a8531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f67a08cb4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26a8ce13b4e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94083a07442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HBB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1 513 499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JAN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MARTIN HODT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Kristian Bjerke, Seljestien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915 529 623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