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edfa8e56f048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4a27f406244682"/>
  </p:sldMasterIdLst>
  <p:sldIdLst>
    <p:sldId xmlns:r="http://schemas.openxmlformats.org/officeDocument/2006/relationships" id="256" r:id="R137e13b3f99440a4"/>
    <p:sldId xmlns:r="http://schemas.openxmlformats.org/officeDocument/2006/relationships" id="257" r:id="R21051ed58313472a"/>
    <p:sldId xmlns:r="http://schemas.openxmlformats.org/officeDocument/2006/relationships" id="258" r:id="R04809b752e854eaa"/>
    <p:sldId xmlns:r="http://schemas.openxmlformats.org/officeDocument/2006/relationships" id="259" r:id="R099e808724b44e38"/>
    <p:sldId xmlns:r="http://schemas.openxmlformats.org/officeDocument/2006/relationships" id="260" r:id="R23be10927b6d4790"/>
    <p:sldId xmlns:r="http://schemas.openxmlformats.org/officeDocument/2006/relationships" id="261" r:id="R8a98841e721247ce"/>
    <p:sldId xmlns:r="http://schemas.openxmlformats.org/officeDocument/2006/relationships" id="262" r:id="Rb577154280d14d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4a27f406244682" /><Relationship Type="http://schemas.openxmlformats.org/officeDocument/2006/relationships/slide" Target="/ppt/slides/slide1.xml" Id="R137e13b3f99440a4" /><Relationship Type="http://schemas.openxmlformats.org/officeDocument/2006/relationships/slide" Target="/ppt/slides/slide2.xml" Id="R21051ed58313472a" /><Relationship Type="http://schemas.openxmlformats.org/officeDocument/2006/relationships/slide" Target="/ppt/slides/slide3.xml" Id="R04809b752e854eaa" /><Relationship Type="http://schemas.openxmlformats.org/officeDocument/2006/relationships/slide" Target="/ppt/slides/slide4.xml" Id="R099e808724b44e38" /><Relationship Type="http://schemas.openxmlformats.org/officeDocument/2006/relationships/slide" Target="/ppt/slides/slide5.xml" Id="R23be10927b6d4790" /><Relationship Type="http://schemas.openxmlformats.org/officeDocument/2006/relationships/slide" Target="/ppt/slides/slide6.xml" Id="R8a98841e721247ce" /><Relationship Type="http://schemas.openxmlformats.org/officeDocument/2006/relationships/slide" Target="/ppt/slides/slide7.xml" Id="Rb577154280d14d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dd23aa07945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7c604193a4a28" /><Relationship Type="http://schemas.openxmlformats.org/officeDocument/2006/relationships/theme" Target="/ppt/slideMasters/theme/theme1.xml" Id="R86705195c74046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37c604193a4a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30fce6bd14f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d67d661d647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1262ab7e647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0b4ec994349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f8edea93645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e0386f63a48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add0d941a43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VIP INVEST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240 367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−272 514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−733 215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495 986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HAMRE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Grimseidvegen 162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915 527 965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VIP INVEST AS</a:t>
            </a:r>
          </a:p>
        </p:txBody>
      </p:sp>
    </p:spTree>
  </p:cSld>
  <p:clrMapOvr>
    <a:masterClrMapping xmlns:a="http://schemas.openxmlformats.org/drawingml/2006/main"/>
  </p:clrMapOvr>
</p:sld>
</file>