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9ad12636844b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baa794987b49be"/>
  </p:sldMasterIdLst>
  <p:sldIdLst>
    <p:sldId xmlns:r="http://schemas.openxmlformats.org/officeDocument/2006/relationships" id="256" r:id="Re09a21eef4fa4df9"/>
    <p:sldId xmlns:r="http://schemas.openxmlformats.org/officeDocument/2006/relationships" id="257" r:id="Ra30b1e8c1f1744e6"/>
    <p:sldId xmlns:r="http://schemas.openxmlformats.org/officeDocument/2006/relationships" id="258" r:id="R59c534b308bc4630"/>
    <p:sldId xmlns:r="http://schemas.openxmlformats.org/officeDocument/2006/relationships" id="259" r:id="R58d0d1added747c9"/>
    <p:sldId xmlns:r="http://schemas.openxmlformats.org/officeDocument/2006/relationships" id="260" r:id="Reb098075631547ce"/>
    <p:sldId xmlns:r="http://schemas.openxmlformats.org/officeDocument/2006/relationships" id="261" r:id="R9c9b58f006474936"/>
    <p:sldId xmlns:r="http://schemas.openxmlformats.org/officeDocument/2006/relationships" id="262" r:id="R6ccbc6d81a1845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aa794987b49be" /><Relationship Type="http://schemas.openxmlformats.org/officeDocument/2006/relationships/slide" Target="/ppt/slides/slide1.xml" Id="Re09a21eef4fa4df9" /><Relationship Type="http://schemas.openxmlformats.org/officeDocument/2006/relationships/slide" Target="/ppt/slides/slide2.xml" Id="Ra30b1e8c1f1744e6" /><Relationship Type="http://schemas.openxmlformats.org/officeDocument/2006/relationships/slide" Target="/ppt/slides/slide3.xml" Id="R59c534b308bc4630" /><Relationship Type="http://schemas.openxmlformats.org/officeDocument/2006/relationships/slide" Target="/ppt/slides/slide4.xml" Id="R58d0d1added747c9" /><Relationship Type="http://schemas.openxmlformats.org/officeDocument/2006/relationships/slide" Target="/ppt/slides/slide5.xml" Id="Reb098075631547ce" /><Relationship Type="http://schemas.openxmlformats.org/officeDocument/2006/relationships/slide" Target="/ppt/slides/slide6.xml" Id="R9c9b58f006474936" /><Relationship Type="http://schemas.openxmlformats.org/officeDocument/2006/relationships/slide" Target="/ppt/slides/slide7.xml" Id="R6ccbc6d81a1845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2a114b7d7d43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c86ba31e64388" /><Relationship Type="http://schemas.openxmlformats.org/officeDocument/2006/relationships/theme" Target="/ppt/slideMasters/theme/theme1.xml" Id="R9c7db7bd72d143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5c86ba31e643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793ae27d844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51e464b7344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9ba3aa10043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eef1617fc4f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c8739664544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08840b4a449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6b95e4f7a4f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 INVEST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240 367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495 986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Grimseidvegen 162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915 527 965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