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1c3718af9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9021200c04854"/>
  </p:sldMasterIdLst>
  <p:sldIdLst>
    <p:sldId xmlns:r="http://schemas.openxmlformats.org/officeDocument/2006/relationships" id="256" r:id="Rb6c12312ec694b3d"/>
    <p:sldId xmlns:r="http://schemas.openxmlformats.org/officeDocument/2006/relationships" id="257" r:id="Rb1315bea120a4edc"/>
    <p:sldId xmlns:r="http://schemas.openxmlformats.org/officeDocument/2006/relationships" id="258" r:id="Rc474e7bd40d14dfb"/>
    <p:sldId xmlns:r="http://schemas.openxmlformats.org/officeDocument/2006/relationships" id="259" r:id="R97dbb6cb7a144f15"/>
    <p:sldId xmlns:r="http://schemas.openxmlformats.org/officeDocument/2006/relationships" id="260" r:id="R030c5acd2f834a07"/>
    <p:sldId xmlns:r="http://schemas.openxmlformats.org/officeDocument/2006/relationships" id="261" r:id="Rf55a9d70397d47c7"/>
    <p:sldId xmlns:r="http://schemas.openxmlformats.org/officeDocument/2006/relationships" id="262" r:id="Rf3cb403c4b67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9021200c04854" /><Relationship Type="http://schemas.openxmlformats.org/officeDocument/2006/relationships/slide" Target="/ppt/slides/slide1.xml" Id="Rb6c12312ec694b3d" /><Relationship Type="http://schemas.openxmlformats.org/officeDocument/2006/relationships/slide" Target="/ppt/slides/slide2.xml" Id="Rb1315bea120a4edc" /><Relationship Type="http://schemas.openxmlformats.org/officeDocument/2006/relationships/slide" Target="/ppt/slides/slide3.xml" Id="Rc474e7bd40d14dfb" /><Relationship Type="http://schemas.openxmlformats.org/officeDocument/2006/relationships/slide" Target="/ppt/slides/slide4.xml" Id="R97dbb6cb7a144f15" /><Relationship Type="http://schemas.openxmlformats.org/officeDocument/2006/relationships/slide" Target="/ppt/slides/slide5.xml" Id="R030c5acd2f834a07" /><Relationship Type="http://schemas.openxmlformats.org/officeDocument/2006/relationships/slide" Target="/ppt/slides/slide6.xml" Id="Rf55a9d70397d47c7" /><Relationship Type="http://schemas.openxmlformats.org/officeDocument/2006/relationships/slide" Target="/ppt/slides/slide7.xml" Id="Rf3cb403c4b67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0680b965a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ac44ed2114cea" /><Relationship Type="http://schemas.openxmlformats.org/officeDocument/2006/relationships/theme" Target="/ppt/slideMasters/theme/theme1.xml" Id="R87df3b3d3900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ac44ed211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d55c1203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98dca2a9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fbb4118a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aa583a9d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600f5094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84cb5300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a129ed10f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INDSET BJØRN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Kuhaugen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bjornind@online.no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