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74fff2751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84a186f744f16"/>
  </p:sldMasterIdLst>
  <p:sldIdLst>
    <p:sldId xmlns:r="http://schemas.openxmlformats.org/officeDocument/2006/relationships" id="256" r:id="R78abc1a000fc4d4b"/>
    <p:sldId xmlns:r="http://schemas.openxmlformats.org/officeDocument/2006/relationships" id="257" r:id="Rb2090986e2434c7b"/>
    <p:sldId xmlns:r="http://schemas.openxmlformats.org/officeDocument/2006/relationships" id="258" r:id="Rbb6864037d3f4f6e"/>
    <p:sldId xmlns:r="http://schemas.openxmlformats.org/officeDocument/2006/relationships" id="259" r:id="Rdf05e224247c4e68"/>
    <p:sldId xmlns:r="http://schemas.openxmlformats.org/officeDocument/2006/relationships" id="260" r:id="R24e09d6c88dd4dfc"/>
    <p:sldId xmlns:r="http://schemas.openxmlformats.org/officeDocument/2006/relationships" id="261" r:id="Rcdb59b3394f045b4"/>
    <p:sldId xmlns:r="http://schemas.openxmlformats.org/officeDocument/2006/relationships" id="262" r:id="R66403dcaecec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84a186f744f16" /><Relationship Type="http://schemas.openxmlformats.org/officeDocument/2006/relationships/slide" Target="/ppt/slides/slide1.xml" Id="R78abc1a000fc4d4b" /><Relationship Type="http://schemas.openxmlformats.org/officeDocument/2006/relationships/slide" Target="/ppt/slides/slide2.xml" Id="Rb2090986e2434c7b" /><Relationship Type="http://schemas.openxmlformats.org/officeDocument/2006/relationships/slide" Target="/ppt/slides/slide3.xml" Id="Rbb6864037d3f4f6e" /><Relationship Type="http://schemas.openxmlformats.org/officeDocument/2006/relationships/slide" Target="/ppt/slides/slide4.xml" Id="Rdf05e224247c4e68" /><Relationship Type="http://schemas.openxmlformats.org/officeDocument/2006/relationships/slide" Target="/ppt/slides/slide5.xml" Id="R24e09d6c88dd4dfc" /><Relationship Type="http://schemas.openxmlformats.org/officeDocument/2006/relationships/slide" Target="/ppt/slides/slide6.xml" Id="Rcdb59b3394f045b4" /><Relationship Type="http://schemas.openxmlformats.org/officeDocument/2006/relationships/slide" Target="/ppt/slides/slide7.xml" Id="R66403dcaecec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7d9b8db18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69572e6b34a36" /><Relationship Type="http://schemas.openxmlformats.org/officeDocument/2006/relationships/theme" Target="/ppt/slideMasters/theme/theme1.xml" Id="R5bfe243f3c78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69572e6b3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bf8e321a8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f05932106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a88202241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19120ece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cd3a1e57b4e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c962060ac46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f155ce403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