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61347757b840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1ae78521f0424d"/>
  </p:sldMasterIdLst>
  <p:sldIdLst>
    <p:sldId xmlns:r="http://schemas.openxmlformats.org/officeDocument/2006/relationships" id="256" r:id="Ra30644b5a9734768"/>
    <p:sldId xmlns:r="http://schemas.openxmlformats.org/officeDocument/2006/relationships" id="257" r:id="Rcf8754a5d4fc4b60"/>
    <p:sldId xmlns:r="http://schemas.openxmlformats.org/officeDocument/2006/relationships" id="258" r:id="Ra0a0c60548c64af8"/>
    <p:sldId xmlns:r="http://schemas.openxmlformats.org/officeDocument/2006/relationships" id="259" r:id="R24a2bf7388b1490b"/>
    <p:sldId xmlns:r="http://schemas.openxmlformats.org/officeDocument/2006/relationships" id="260" r:id="Rdf8b75cd75374c0f"/>
    <p:sldId xmlns:r="http://schemas.openxmlformats.org/officeDocument/2006/relationships" id="261" r:id="R8085e0714182435e"/>
    <p:sldId xmlns:r="http://schemas.openxmlformats.org/officeDocument/2006/relationships" id="262" r:id="Re480333262db49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1ae78521f0424d" /><Relationship Type="http://schemas.openxmlformats.org/officeDocument/2006/relationships/slide" Target="/ppt/slides/slide1.xml" Id="Ra30644b5a9734768" /><Relationship Type="http://schemas.openxmlformats.org/officeDocument/2006/relationships/slide" Target="/ppt/slides/slide2.xml" Id="Rcf8754a5d4fc4b60" /><Relationship Type="http://schemas.openxmlformats.org/officeDocument/2006/relationships/slide" Target="/ppt/slides/slide3.xml" Id="Ra0a0c60548c64af8" /><Relationship Type="http://schemas.openxmlformats.org/officeDocument/2006/relationships/slide" Target="/ppt/slides/slide4.xml" Id="R24a2bf7388b1490b" /><Relationship Type="http://schemas.openxmlformats.org/officeDocument/2006/relationships/slide" Target="/ppt/slides/slide5.xml" Id="Rdf8b75cd75374c0f" /><Relationship Type="http://schemas.openxmlformats.org/officeDocument/2006/relationships/slide" Target="/ppt/slides/slide6.xml" Id="R8085e0714182435e" /><Relationship Type="http://schemas.openxmlformats.org/officeDocument/2006/relationships/slide" Target="/ppt/slides/slide7.xml" Id="Re480333262db49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217fa4e97a44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338683dd6460d" /><Relationship Type="http://schemas.openxmlformats.org/officeDocument/2006/relationships/theme" Target="/ppt/slideMasters/theme/theme1.xml" Id="Rf57d33688cde43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6338683dd646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030af281e48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0f923575a4c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0263524034c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c908126a444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aa18396b948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d56b34f5f4f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4f2735b2949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BMN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BMN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357 787 806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7 706 549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−8 596 469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−6 773 145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77 845 375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NETELAND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Stålfjæra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915 524 648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