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1a87d3b828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853e7c5aa45b7"/>
  </p:sldMasterIdLst>
  <p:sldIdLst>
    <p:sldId xmlns:r="http://schemas.openxmlformats.org/officeDocument/2006/relationships" id="256" r:id="R77e6162d34174edc"/>
    <p:sldId xmlns:r="http://schemas.openxmlformats.org/officeDocument/2006/relationships" id="257" r:id="R012c22b9eeb54967"/>
    <p:sldId xmlns:r="http://schemas.openxmlformats.org/officeDocument/2006/relationships" id="258" r:id="R12419a5308354bbf"/>
    <p:sldId xmlns:r="http://schemas.openxmlformats.org/officeDocument/2006/relationships" id="259" r:id="R590af4dadb684243"/>
    <p:sldId xmlns:r="http://schemas.openxmlformats.org/officeDocument/2006/relationships" id="260" r:id="R0d9ef38c41ae47aa"/>
    <p:sldId xmlns:r="http://schemas.openxmlformats.org/officeDocument/2006/relationships" id="261" r:id="R61b307d3fb8d4de8"/>
    <p:sldId xmlns:r="http://schemas.openxmlformats.org/officeDocument/2006/relationships" id="262" r:id="Re52a09f5d8d246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853e7c5aa45b7" /><Relationship Type="http://schemas.openxmlformats.org/officeDocument/2006/relationships/slide" Target="/ppt/slides/slide1.xml" Id="R77e6162d34174edc" /><Relationship Type="http://schemas.openxmlformats.org/officeDocument/2006/relationships/slide" Target="/ppt/slides/slide2.xml" Id="R012c22b9eeb54967" /><Relationship Type="http://schemas.openxmlformats.org/officeDocument/2006/relationships/slide" Target="/ppt/slides/slide3.xml" Id="R12419a5308354bbf" /><Relationship Type="http://schemas.openxmlformats.org/officeDocument/2006/relationships/slide" Target="/ppt/slides/slide4.xml" Id="R590af4dadb684243" /><Relationship Type="http://schemas.openxmlformats.org/officeDocument/2006/relationships/slide" Target="/ppt/slides/slide5.xml" Id="R0d9ef38c41ae47aa" /><Relationship Type="http://schemas.openxmlformats.org/officeDocument/2006/relationships/slide" Target="/ppt/slides/slide6.xml" Id="R61b307d3fb8d4de8" /><Relationship Type="http://schemas.openxmlformats.org/officeDocument/2006/relationships/slide" Target="/ppt/slides/slide7.xml" Id="Re52a09f5d8d246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70a8bee3741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c9c1a1db04bf0" /><Relationship Type="http://schemas.openxmlformats.org/officeDocument/2006/relationships/theme" Target="/ppt/slideMasters/theme/theme1.xml" Id="R35e6de608d1d4c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4c9c1a1db04b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d08c9d80c49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0919ceac8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301fd979e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b8a942fbd4e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9782186044e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f1e5085e149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f0da90c9745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