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464dac804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7a92f9e9545c8"/>
  </p:sldMasterIdLst>
  <p:sldIdLst>
    <p:sldId xmlns:r="http://schemas.openxmlformats.org/officeDocument/2006/relationships" id="256" r:id="R4d2d165d58e24db9"/>
    <p:sldId xmlns:r="http://schemas.openxmlformats.org/officeDocument/2006/relationships" id="257" r:id="R27b625a4324940dd"/>
    <p:sldId xmlns:r="http://schemas.openxmlformats.org/officeDocument/2006/relationships" id="258" r:id="R53eb05d7de42456d"/>
    <p:sldId xmlns:r="http://schemas.openxmlformats.org/officeDocument/2006/relationships" id="259" r:id="R1e0ab041bb0a4c78"/>
    <p:sldId xmlns:r="http://schemas.openxmlformats.org/officeDocument/2006/relationships" id="260" r:id="R01085535018f4410"/>
    <p:sldId xmlns:r="http://schemas.openxmlformats.org/officeDocument/2006/relationships" id="261" r:id="Rb0c29bb18555402b"/>
    <p:sldId xmlns:r="http://schemas.openxmlformats.org/officeDocument/2006/relationships" id="262" r:id="R823f5fb3f658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7a92f9e9545c8" /><Relationship Type="http://schemas.openxmlformats.org/officeDocument/2006/relationships/slide" Target="/ppt/slides/slide1.xml" Id="R4d2d165d58e24db9" /><Relationship Type="http://schemas.openxmlformats.org/officeDocument/2006/relationships/slide" Target="/ppt/slides/slide2.xml" Id="R27b625a4324940dd" /><Relationship Type="http://schemas.openxmlformats.org/officeDocument/2006/relationships/slide" Target="/ppt/slides/slide3.xml" Id="R53eb05d7de42456d" /><Relationship Type="http://schemas.openxmlformats.org/officeDocument/2006/relationships/slide" Target="/ppt/slides/slide4.xml" Id="R1e0ab041bb0a4c78" /><Relationship Type="http://schemas.openxmlformats.org/officeDocument/2006/relationships/slide" Target="/ppt/slides/slide5.xml" Id="R01085535018f4410" /><Relationship Type="http://schemas.openxmlformats.org/officeDocument/2006/relationships/slide" Target="/ppt/slides/slide6.xml" Id="Rb0c29bb18555402b" /><Relationship Type="http://schemas.openxmlformats.org/officeDocument/2006/relationships/slide" Target="/ppt/slides/slide7.xml" Id="R823f5fb3f658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f4060549f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ca1cc893b4b0b" /><Relationship Type="http://schemas.openxmlformats.org/officeDocument/2006/relationships/theme" Target="/ppt/slideMasters/theme/theme1.xml" Id="Rb92610136da5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ca1cc893b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ddab67b2a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16561ba8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bfad3f1e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926f64e6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ca4f463b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8e966c2d3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f9b90be9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STAY TUNED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STAY TUNED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−2 070 096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WESTERGAARD THOMAS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Ecit Normann &amp; Øygarden AS, Strømsbusletta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915 524 052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STAY TUNED INVEST AS</a:t>
            </a:r>
          </a:p>
        </p:txBody>
      </p:sp>
    </p:spTree>
  </p:cSld>
  <p:clrMapOvr>
    <a:masterClrMapping xmlns:a="http://schemas.openxmlformats.org/drawingml/2006/main"/>
  </p:clrMapOvr>
</p:sld>
</file>