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303ed081d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7472de93d4b83"/>
  </p:sldMasterIdLst>
  <p:sldIdLst>
    <p:sldId xmlns:r="http://schemas.openxmlformats.org/officeDocument/2006/relationships" id="256" r:id="Rf946c7a297c54236"/>
    <p:sldId xmlns:r="http://schemas.openxmlformats.org/officeDocument/2006/relationships" id="257" r:id="R22290b3d2c6642dd"/>
    <p:sldId xmlns:r="http://schemas.openxmlformats.org/officeDocument/2006/relationships" id="258" r:id="Rbecfb97748744cf2"/>
    <p:sldId xmlns:r="http://schemas.openxmlformats.org/officeDocument/2006/relationships" id="259" r:id="R7bb79c5d102f4e4f"/>
    <p:sldId xmlns:r="http://schemas.openxmlformats.org/officeDocument/2006/relationships" id="260" r:id="R0be3fa4c1d1141b9"/>
    <p:sldId xmlns:r="http://schemas.openxmlformats.org/officeDocument/2006/relationships" id="261" r:id="R32fa6d9982de4d67"/>
    <p:sldId xmlns:r="http://schemas.openxmlformats.org/officeDocument/2006/relationships" id="262" r:id="Rb35e19dd9225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7472de93d4b83" /><Relationship Type="http://schemas.openxmlformats.org/officeDocument/2006/relationships/slide" Target="/ppt/slides/slide1.xml" Id="Rf946c7a297c54236" /><Relationship Type="http://schemas.openxmlformats.org/officeDocument/2006/relationships/slide" Target="/ppt/slides/slide2.xml" Id="R22290b3d2c6642dd" /><Relationship Type="http://schemas.openxmlformats.org/officeDocument/2006/relationships/slide" Target="/ppt/slides/slide3.xml" Id="Rbecfb97748744cf2" /><Relationship Type="http://schemas.openxmlformats.org/officeDocument/2006/relationships/slide" Target="/ppt/slides/slide4.xml" Id="R7bb79c5d102f4e4f" /><Relationship Type="http://schemas.openxmlformats.org/officeDocument/2006/relationships/slide" Target="/ppt/slides/slide5.xml" Id="R0be3fa4c1d1141b9" /><Relationship Type="http://schemas.openxmlformats.org/officeDocument/2006/relationships/slide" Target="/ppt/slides/slide6.xml" Id="R32fa6d9982de4d67" /><Relationship Type="http://schemas.openxmlformats.org/officeDocument/2006/relationships/slide" Target="/ppt/slides/slide7.xml" Id="Rb35e19dd9225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667dd60bc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1b1b131f4c1f" /><Relationship Type="http://schemas.openxmlformats.org/officeDocument/2006/relationships/theme" Target="/ppt/slideMasters/theme/theme1.xml" Id="R9d3a779552f4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01b1b131f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dc892cfd9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87a4acb9549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fc3a1aad0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8bc7743f4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dd19593b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a37f4379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3150f58c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