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2dd0581f9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3f96fc120446ca"/>
  </p:sldMasterIdLst>
  <p:sldIdLst>
    <p:sldId xmlns:r="http://schemas.openxmlformats.org/officeDocument/2006/relationships" id="256" r:id="R466ed9889c4c44fc"/>
    <p:sldId xmlns:r="http://schemas.openxmlformats.org/officeDocument/2006/relationships" id="257" r:id="Rdfe4e33b062e4133"/>
    <p:sldId xmlns:r="http://schemas.openxmlformats.org/officeDocument/2006/relationships" id="258" r:id="R29d3dcf6818640d1"/>
    <p:sldId xmlns:r="http://schemas.openxmlformats.org/officeDocument/2006/relationships" id="259" r:id="Raf931714aca64e7f"/>
    <p:sldId xmlns:r="http://schemas.openxmlformats.org/officeDocument/2006/relationships" id="260" r:id="Refd137b950964bde"/>
    <p:sldId xmlns:r="http://schemas.openxmlformats.org/officeDocument/2006/relationships" id="261" r:id="R3df7241749f14850"/>
    <p:sldId xmlns:r="http://schemas.openxmlformats.org/officeDocument/2006/relationships" id="262" r:id="R3a60496b9dcb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f96fc120446ca" /><Relationship Type="http://schemas.openxmlformats.org/officeDocument/2006/relationships/slide" Target="/ppt/slides/slide1.xml" Id="R466ed9889c4c44fc" /><Relationship Type="http://schemas.openxmlformats.org/officeDocument/2006/relationships/slide" Target="/ppt/slides/slide2.xml" Id="Rdfe4e33b062e4133" /><Relationship Type="http://schemas.openxmlformats.org/officeDocument/2006/relationships/slide" Target="/ppt/slides/slide3.xml" Id="R29d3dcf6818640d1" /><Relationship Type="http://schemas.openxmlformats.org/officeDocument/2006/relationships/slide" Target="/ppt/slides/slide4.xml" Id="Raf931714aca64e7f" /><Relationship Type="http://schemas.openxmlformats.org/officeDocument/2006/relationships/slide" Target="/ppt/slides/slide5.xml" Id="Refd137b950964bde" /><Relationship Type="http://schemas.openxmlformats.org/officeDocument/2006/relationships/slide" Target="/ppt/slides/slide6.xml" Id="R3df7241749f14850" /><Relationship Type="http://schemas.openxmlformats.org/officeDocument/2006/relationships/slide" Target="/ppt/slides/slide7.xml" Id="R3a60496b9dcb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89e90de9b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d377d3c7b4c81" /><Relationship Type="http://schemas.openxmlformats.org/officeDocument/2006/relationships/theme" Target="/ppt/slideMasters/theme/theme1.xml" Id="R9831179a690344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bd377d3c7b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cfdb5c4bd45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dc5ae32494f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e0851babc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8ac5145c8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cceae031f47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91b2bd5904d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d73e83c264b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