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4dd0def444a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bbead8e3f4702"/>
  </p:sldMasterIdLst>
  <p:sldIdLst>
    <p:sldId xmlns:r="http://schemas.openxmlformats.org/officeDocument/2006/relationships" id="256" r:id="R57bbd5c8e73e4a90"/>
    <p:sldId xmlns:r="http://schemas.openxmlformats.org/officeDocument/2006/relationships" id="257" r:id="R118e020b19b2456f"/>
    <p:sldId xmlns:r="http://schemas.openxmlformats.org/officeDocument/2006/relationships" id="258" r:id="R4a3b10c470a9410f"/>
    <p:sldId xmlns:r="http://schemas.openxmlformats.org/officeDocument/2006/relationships" id="259" r:id="R4bc61c9a4e934060"/>
    <p:sldId xmlns:r="http://schemas.openxmlformats.org/officeDocument/2006/relationships" id="260" r:id="R43340f13083a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bbead8e3f4702" /><Relationship Type="http://schemas.openxmlformats.org/officeDocument/2006/relationships/slide" Target="/ppt/slides/slide1.xml" Id="R57bbd5c8e73e4a90" /><Relationship Type="http://schemas.openxmlformats.org/officeDocument/2006/relationships/slide" Target="/ppt/slides/slide2.xml" Id="R118e020b19b2456f" /><Relationship Type="http://schemas.openxmlformats.org/officeDocument/2006/relationships/slide" Target="/ppt/slides/slide3.xml" Id="R4a3b10c470a9410f" /><Relationship Type="http://schemas.openxmlformats.org/officeDocument/2006/relationships/slide" Target="/ppt/slides/slide4.xml" Id="R4bc61c9a4e934060" /><Relationship Type="http://schemas.openxmlformats.org/officeDocument/2006/relationships/slide" Target="/ppt/slides/slide5.xml" Id="R43340f13083a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b13a0c5a242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0591d274a4dba" /><Relationship Type="http://schemas.openxmlformats.org/officeDocument/2006/relationships/theme" Target="/ppt/slideMasters/theme/theme1.xml" Id="R0b7ce1b2766148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10591d274a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3557026b6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d547ceabb4f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e831bee1e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cacad8ec9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e7573bc29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