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a150ddbb5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420f742e64f44"/>
  </p:sldMasterIdLst>
  <p:sldIdLst>
    <p:sldId xmlns:r="http://schemas.openxmlformats.org/officeDocument/2006/relationships" id="256" r:id="R85de5c5bb6b14550"/>
    <p:sldId xmlns:r="http://schemas.openxmlformats.org/officeDocument/2006/relationships" id="257" r:id="R2f54e3885fe54d4a"/>
    <p:sldId xmlns:r="http://schemas.openxmlformats.org/officeDocument/2006/relationships" id="258" r:id="Rb4d9a4521a6a4744"/>
    <p:sldId xmlns:r="http://schemas.openxmlformats.org/officeDocument/2006/relationships" id="259" r:id="R3e87145030f44514"/>
    <p:sldId xmlns:r="http://schemas.openxmlformats.org/officeDocument/2006/relationships" id="260" r:id="R4679c6c810d146f1"/>
    <p:sldId xmlns:r="http://schemas.openxmlformats.org/officeDocument/2006/relationships" id="261" r:id="R917d0fe98c7946de"/>
    <p:sldId xmlns:r="http://schemas.openxmlformats.org/officeDocument/2006/relationships" id="262" r:id="R23102f0e52ff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420f742e64f44" /><Relationship Type="http://schemas.openxmlformats.org/officeDocument/2006/relationships/slide" Target="/ppt/slides/slide1.xml" Id="R85de5c5bb6b14550" /><Relationship Type="http://schemas.openxmlformats.org/officeDocument/2006/relationships/slide" Target="/ppt/slides/slide2.xml" Id="R2f54e3885fe54d4a" /><Relationship Type="http://schemas.openxmlformats.org/officeDocument/2006/relationships/slide" Target="/ppt/slides/slide3.xml" Id="Rb4d9a4521a6a4744" /><Relationship Type="http://schemas.openxmlformats.org/officeDocument/2006/relationships/slide" Target="/ppt/slides/slide4.xml" Id="R3e87145030f44514" /><Relationship Type="http://schemas.openxmlformats.org/officeDocument/2006/relationships/slide" Target="/ppt/slides/slide5.xml" Id="R4679c6c810d146f1" /><Relationship Type="http://schemas.openxmlformats.org/officeDocument/2006/relationships/slide" Target="/ppt/slides/slide6.xml" Id="R917d0fe98c7946de" /><Relationship Type="http://schemas.openxmlformats.org/officeDocument/2006/relationships/slide" Target="/ppt/slides/slide7.xml" Id="R23102f0e52ff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1e635cb1d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4343544d420c" /><Relationship Type="http://schemas.openxmlformats.org/officeDocument/2006/relationships/theme" Target="/ppt/slideMasters/theme/theme1.xml" Id="Rd30676357e23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14343544d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e38a509b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642a7b0ac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e7e4d182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6fef25a6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505e2ba8b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a60e5044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b1b79331e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&amp; YTTERBØL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&amp; YTTERBØL INVEST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−2 498 654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6 185 326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BJØRN ERIK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YTTERBØL CAMILLA VICTORIA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