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8c80f18fc64f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39f83c2c34064"/>
  </p:sldMasterIdLst>
  <p:sldIdLst>
    <p:sldId xmlns:r="http://schemas.openxmlformats.org/officeDocument/2006/relationships" id="256" r:id="R0ba313b3817d479a"/>
    <p:sldId xmlns:r="http://schemas.openxmlformats.org/officeDocument/2006/relationships" id="257" r:id="R18e9915af6554cfc"/>
    <p:sldId xmlns:r="http://schemas.openxmlformats.org/officeDocument/2006/relationships" id="258" r:id="Rc7f0f51684e2406d"/>
    <p:sldId xmlns:r="http://schemas.openxmlformats.org/officeDocument/2006/relationships" id="259" r:id="R068f4ef0b3134185"/>
    <p:sldId xmlns:r="http://schemas.openxmlformats.org/officeDocument/2006/relationships" id="260" r:id="R6c2f3961787340e2"/>
    <p:sldId xmlns:r="http://schemas.openxmlformats.org/officeDocument/2006/relationships" id="261" r:id="Rb47118ac5166494f"/>
    <p:sldId xmlns:r="http://schemas.openxmlformats.org/officeDocument/2006/relationships" id="262" r:id="R5592eb609dee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39f83c2c34064" /><Relationship Type="http://schemas.openxmlformats.org/officeDocument/2006/relationships/slide" Target="/ppt/slides/slide1.xml" Id="R0ba313b3817d479a" /><Relationship Type="http://schemas.openxmlformats.org/officeDocument/2006/relationships/slide" Target="/ppt/slides/slide2.xml" Id="R18e9915af6554cfc" /><Relationship Type="http://schemas.openxmlformats.org/officeDocument/2006/relationships/slide" Target="/ppt/slides/slide3.xml" Id="Rc7f0f51684e2406d" /><Relationship Type="http://schemas.openxmlformats.org/officeDocument/2006/relationships/slide" Target="/ppt/slides/slide4.xml" Id="R068f4ef0b3134185" /><Relationship Type="http://schemas.openxmlformats.org/officeDocument/2006/relationships/slide" Target="/ppt/slides/slide5.xml" Id="R6c2f3961787340e2" /><Relationship Type="http://schemas.openxmlformats.org/officeDocument/2006/relationships/slide" Target="/ppt/slides/slide6.xml" Id="Rb47118ac5166494f" /><Relationship Type="http://schemas.openxmlformats.org/officeDocument/2006/relationships/slide" Target="/ppt/slides/slide7.xml" Id="R5592eb609dee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18d21ea46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498382d724283" /><Relationship Type="http://schemas.openxmlformats.org/officeDocument/2006/relationships/theme" Target="/ppt/slideMasters/theme/theme1.xml" Id="R41f70ed26d234e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498382d72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f29e349f046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32b77d76847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baaecfc67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4940436664a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031e35fa640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81ff6943643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6311d3a224f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