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c94ce2a69b47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c64a6ac70c442c"/>
  </p:sldMasterIdLst>
  <p:sldIdLst>
    <p:sldId xmlns:r="http://schemas.openxmlformats.org/officeDocument/2006/relationships" id="256" r:id="R144dee0ea4434462"/>
    <p:sldId xmlns:r="http://schemas.openxmlformats.org/officeDocument/2006/relationships" id="257" r:id="Rc8c115d951e244d0"/>
    <p:sldId xmlns:r="http://schemas.openxmlformats.org/officeDocument/2006/relationships" id="258" r:id="R6ad01221ccdb42b2"/>
    <p:sldId xmlns:r="http://schemas.openxmlformats.org/officeDocument/2006/relationships" id="259" r:id="Refd5ca383ef64656"/>
    <p:sldId xmlns:r="http://schemas.openxmlformats.org/officeDocument/2006/relationships" id="260" r:id="Re3ca9108f38047e1"/>
    <p:sldId xmlns:r="http://schemas.openxmlformats.org/officeDocument/2006/relationships" id="261" r:id="R244f7f6aef44410a"/>
    <p:sldId xmlns:r="http://schemas.openxmlformats.org/officeDocument/2006/relationships" id="262" r:id="Rcbfe2f97c68042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c64a6ac70c442c" /><Relationship Type="http://schemas.openxmlformats.org/officeDocument/2006/relationships/slide" Target="/ppt/slides/slide1.xml" Id="R144dee0ea4434462" /><Relationship Type="http://schemas.openxmlformats.org/officeDocument/2006/relationships/slide" Target="/ppt/slides/slide2.xml" Id="Rc8c115d951e244d0" /><Relationship Type="http://schemas.openxmlformats.org/officeDocument/2006/relationships/slide" Target="/ppt/slides/slide3.xml" Id="R6ad01221ccdb42b2" /><Relationship Type="http://schemas.openxmlformats.org/officeDocument/2006/relationships/slide" Target="/ppt/slides/slide4.xml" Id="Refd5ca383ef64656" /><Relationship Type="http://schemas.openxmlformats.org/officeDocument/2006/relationships/slide" Target="/ppt/slides/slide5.xml" Id="Re3ca9108f38047e1" /><Relationship Type="http://schemas.openxmlformats.org/officeDocument/2006/relationships/slide" Target="/ppt/slides/slide6.xml" Id="R244f7f6aef44410a" /><Relationship Type="http://schemas.openxmlformats.org/officeDocument/2006/relationships/slide" Target="/ppt/slides/slide7.xml" Id="Rcbfe2f97c68042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36a76a291244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b719749c9f424b" /><Relationship Type="http://schemas.openxmlformats.org/officeDocument/2006/relationships/theme" Target="/ppt/slideMasters/theme/theme1.xml" Id="R7a4a68986649443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b719749c9f42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52fc10f4e4e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221804b3354a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178bfd04641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affa1e078a4f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769cb4bdc42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438f91e0d649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1f70dee4144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BOKK AS ble etablert [år] og holder til i Orre.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13 128 443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1 178 897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1 140 278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1 730 304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4 201 798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INGVE HETLAND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ROSLAND HETLAND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Heiamarka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4343 Orre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95 22 76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annette@bokk-as.no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915 514 146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BOKK AS</a:t>
            </a:r>
          </a:p>
        </p:txBody>
      </p:sp>
    </p:spTree>
  </p:cSld>
  <p:clrMapOvr>
    <a:masterClrMapping xmlns:a="http://schemas.openxmlformats.org/drawingml/2006/main"/>
  </p:clrMapOvr>
</p:sld>
</file>