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b15d66e2bd44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e7797f56874c74"/>
  </p:sldMasterIdLst>
  <p:sldIdLst>
    <p:sldId xmlns:r="http://schemas.openxmlformats.org/officeDocument/2006/relationships" id="256" r:id="R0ae3a8d1d0a94883"/>
    <p:sldId xmlns:r="http://schemas.openxmlformats.org/officeDocument/2006/relationships" id="257" r:id="Rf9fc3953e2ab476a"/>
    <p:sldId xmlns:r="http://schemas.openxmlformats.org/officeDocument/2006/relationships" id="258" r:id="R51bd7f43efc84bc5"/>
    <p:sldId xmlns:r="http://schemas.openxmlformats.org/officeDocument/2006/relationships" id="259" r:id="R92998b15a0974b0f"/>
    <p:sldId xmlns:r="http://schemas.openxmlformats.org/officeDocument/2006/relationships" id="260" r:id="Rdc466a64cfe048f1"/>
    <p:sldId xmlns:r="http://schemas.openxmlformats.org/officeDocument/2006/relationships" id="261" r:id="R682ab78659974d8d"/>
    <p:sldId xmlns:r="http://schemas.openxmlformats.org/officeDocument/2006/relationships" id="262" r:id="R779146a6af0745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7797f56874c74" /><Relationship Type="http://schemas.openxmlformats.org/officeDocument/2006/relationships/slide" Target="/ppt/slides/slide1.xml" Id="R0ae3a8d1d0a94883" /><Relationship Type="http://schemas.openxmlformats.org/officeDocument/2006/relationships/slide" Target="/ppt/slides/slide2.xml" Id="Rf9fc3953e2ab476a" /><Relationship Type="http://schemas.openxmlformats.org/officeDocument/2006/relationships/slide" Target="/ppt/slides/slide3.xml" Id="R51bd7f43efc84bc5" /><Relationship Type="http://schemas.openxmlformats.org/officeDocument/2006/relationships/slide" Target="/ppt/slides/slide4.xml" Id="R92998b15a0974b0f" /><Relationship Type="http://schemas.openxmlformats.org/officeDocument/2006/relationships/slide" Target="/ppt/slides/slide5.xml" Id="Rdc466a64cfe048f1" /><Relationship Type="http://schemas.openxmlformats.org/officeDocument/2006/relationships/slide" Target="/ppt/slides/slide6.xml" Id="R682ab78659974d8d" /><Relationship Type="http://schemas.openxmlformats.org/officeDocument/2006/relationships/slide" Target="/ppt/slides/slide7.xml" Id="R779146a6af0745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e00b489d14f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ac85adddb41db" /><Relationship Type="http://schemas.openxmlformats.org/officeDocument/2006/relationships/theme" Target="/ppt/slideMasters/theme/theme1.xml" Id="R6ae177bbe87843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0ac85adddb41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616dd84214b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734cf844d41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bb5b9ce6345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b2a5451ec4b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0c905857245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c27eed63741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25545097541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O.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O.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−1 466 255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1 213 715 860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110 544 114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165 484 651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FARVATN CAPITAL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Hilles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915 512 399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O. INVEST AS</a:t>
            </a:r>
          </a:p>
        </p:txBody>
      </p:sp>
    </p:spTree>
  </p:cSld>
  <p:clrMapOvr>
    <a:masterClrMapping xmlns:a="http://schemas.openxmlformats.org/drawingml/2006/main"/>
  </p:clrMapOvr>
</p:sld>
</file>