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54bfcd183b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1e7770a884ff1"/>
  </p:sldMasterIdLst>
  <p:sldIdLst>
    <p:sldId xmlns:r="http://schemas.openxmlformats.org/officeDocument/2006/relationships" id="256" r:id="Ra30c4d5d82ab40e1"/>
    <p:sldId xmlns:r="http://schemas.openxmlformats.org/officeDocument/2006/relationships" id="257" r:id="R74b0430f80064e67"/>
    <p:sldId xmlns:r="http://schemas.openxmlformats.org/officeDocument/2006/relationships" id="258" r:id="Ra45b0cec497c4bbc"/>
    <p:sldId xmlns:r="http://schemas.openxmlformats.org/officeDocument/2006/relationships" id="259" r:id="Rb916c849cc7b4b30"/>
    <p:sldId xmlns:r="http://schemas.openxmlformats.org/officeDocument/2006/relationships" id="260" r:id="R35317442690e4f3c"/>
    <p:sldId xmlns:r="http://schemas.openxmlformats.org/officeDocument/2006/relationships" id="261" r:id="R7cbd6d20268e4d34"/>
    <p:sldId xmlns:r="http://schemas.openxmlformats.org/officeDocument/2006/relationships" id="262" r:id="Rfb3248b1b37748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1e7770a884ff1" /><Relationship Type="http://schemas.openxmlformats.org/officeDocument/2006/relationships/slide" Target="/ppt/slides/slide1.xml" Id="Ra30c4d5d82ab40e1" /><Relationship Type="http://schemas.openxmlformats.org/officeDocument/2006/relationships/slide" Target="/ppt/slides/slide2.xml" Id="R74b0430f80064e67" /><Relationship Type="http://schemas.openxmlformats.org/officeDocument/2006/relationships/slide" Target="/ppt/slides/slide3.xml" Id="Ra45b0cec497c4bbc" /><Relationship Type="http://schemas.openxmlformats.org/officeDocument/2006/relationships/slide" Target="/ppt/slides/slide4.xml" Id="Rb916c849cc7b4b30" /><Relationship Type="http://schemas.openxmlformats.org/officeDocument/2006/relationships/slide" Target="/ppt/slides/slide5.xml" Id="R35317442690e4f3c" /><Relationship Type="http://schemas.openxmlformats.org/officeDocument/2006/relationships/slide" Target="/ppt/slides/slide6.xml" Id="R7cbd6d20268e4d34" /><Relationship Type="http://schemas.openxmlformats.org/officeDocument/2006/relationships/slide" Target="/ppt/slides/slide7.xml" Id="Rfb3248b1b37748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01c2ed81e42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3459ccf6c42e3" /><Relationship Type="http://schemas.openxmlformats.org/officeDocument/2006/relationships/theme" Target="/ppt/slideMasters/theme/theme1.xml" Id="R90cbd5a1e9fc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3459ccf6c42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ea147a132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0a9a17dcf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96e529efa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4a5a1321b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2d833645743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e6be8096f4c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7024b3d9f4a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HEFTE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HEFTE MASKIN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8 933 701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13 171 931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EDVIN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HEFTE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HEFTE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Oppheimsvegen 395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HEFTE MASKIN AS</a:t>
            </a:r>
          </a:p>
        </p:txBody>
      </p:sp>
    </p:spTree>
  </p:cSld>
  <p:clrMapOvr>
    <a:masterClrMapping xmlns:a="http://schemas.openxmlformats.org/drawingml/2006/main"/>
  </p:clrMapOvr>
</p:sld>
</file>